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215A5-4F7B-4B57-B14A-C1902B20BEEA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B7598-ABA2-4063-865F-DA4216874F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B7598-ABA2-4063-865F-DA4216874F31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FA5030-9542-4E25-9271-E77BA4D52DC0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DE66D5-270B-4068-9839-3FD15CC0C96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Aquitaine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 region de France</a:t>
            </a:r>
          </a:p>
          <a:p>
            <a:r>
              <a:rPr lang="en-US" dirty="0" smtClean="0"/>
              <a:t>By Andrea Harris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départements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Département</a:t>
            </a:r>
            <a:r>
              <a:rPr lang="en-US" dirty="0" smtClean="0"/>
              <a:t> Dordogne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Département</a:t>
            </a:r>
            <a:r>
              <a:rPr lang="en-US" dirty="0" smtClean="0"/>
              <a:t> Gironde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Département</a:t>
            </a:r>
            <a:r>
              <a:rPr lang="en-US" dirty="0" smtClean="0"/>
              <a:t> </a:t>
            </a:r>
            <a:r>
              <a:rPr lang="en-US" dirty="0" err="1" smtClean="0"/>
              <a:t>Landes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Département</a:t>
            </a:r>
            <a:r>
              <a:rPr lang="en-US" dirty="0" smtClean="0"/>
              <a:t> Lot-et-Garonne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Département</a:t>
            </a:r>
            <a:r>
              <a:rPr lang="en-US" dirty="0" smtClean="0"/>
              <a:t> </a:t>
            </a:r>
            <a:r>
              <a:rPr lang="en-US" dirty="0" err="1" smtClean="0"/>
              <a:t>Pyrénées</a:t>
            </a:r>
            <a:r>
              <a:rPr lang="en-US" dirty="0" smtClean="0"/>
              <a:t> </a:t>
            </a:r>
            <a:r>
              <a:rPr lang="en-US" dirty="0" err="1" smtClean="0"/>
              <a:t>Atlantiques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carte </a:t>
            </a:r>
            <a:r>
              <a:rPr lang="en-US" dirty="0" err="1" smtClean="0"/>
              <a:t>d’Aquitaine</a:t>
            </a:r>
            <a:endParaRPr lang="en-US" dirty="0"/>
          </a:p>
        </p:txBody>
      </p:sp>
      <p:pic>
        <p:nvPicPr>
          <p:cNvPr id="2050" name="Picture 2" descr="http://buyahouseinfrance.info/images/aquit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14599"/>
            <a:ext cx="3352800" cy="3278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géographie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45920"/>
          </a:xfrm>
        </p:spPr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sud</a:t>
            </a:r>
            <a:r>
              <a:rPr lang="en-US" dirty="0" smtClean="0"/>
              <a:t> de la France, s</a:t>
            </a:r>
            <a:r>
              <a:rPr lang="fr-FR" dirty="0" err="1" smtClean="0"/>
              <a:t>ur</a:t>
            </a:r>
            <a:r>
              <a:rPr lang="fr-FR" dirty="0" smtClean="0"/>
              <a:t> </a:t>
            </a:r>
            <a:r>
              <a:rPr lang="fr-FR" dirty="0" smtClean="0"/>
              <a:t>la côte de l'Océan </a:t>
            </a:r>
            <a:r>
              <a:rPr lang="fr-FR" dirty="0" smtClean="0"/>
              <a:t>Atlantique</a:t>
            </a:r>
          </a:p>
          <a:p>
            <a:r>
              <a:rPr lang="fr-FR" dirty="0" smtClean="0"/>
              <a:t>D</a:t>
            </a:r>
            <a:r>
              <a:rPr lang="fr-FR" dirty="0" smtClean="0"/>
              <a:t>es plages, des rivières, et les montagnes </a:t>
            </a:r>
            <a:r>
              <a:rPr lang="fr-FR" dirty="0" err="1" smtClean="0"/>
              <a:t>pyrenees</a:t>
            </a:r>
            <a:endParaRPr lang="fr-FR" dirty="0" smtClean="0"/>
          </a:p>
          <a:p>
            <a:endParaRPr lang="en-US" dirty="0"/>
          </a:p>
        </p:txBody>
      </p:sp>
      <p:pic>
        <p:nvPicPr>
          <p:cNvPr id="23554" name="Picture 2" descr="http://www.pyrenees-pireneos.org/LavaursRul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0"/>
            <a:ext cx="3810000" cy="2505076"/>
          </a:xfrm>
          <a:prstGeom prst="rect">
            <a:avLst/>
          </a:prstGeom>
          <a:noFill/>
        </p:spPr>
      </p:pic>
      <p:pic>
        <p:nvPicPr>
          <p:cNvPr id="23556" name="Picture 4" descr="http://imgc.artprintimages.com/images/art-print/r-h-productions-the-beach-biarritz-basque-country-pyrenees-atlantiques-aquitaine-france_i-G-21-2178-7WNCD00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810000"/>
            <a:ext cx="3362325" cy="251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nourriture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924800" cy="731520"/>
          </a:xfrm>
        </p:spPr>
        <p:txBody>
          <a:bodyPr numCol="1">
            <a:normAutofit/>
          </a:bodyPr>
          <a:lstStyle/>
          <a:p>
            <a:r>
              <a:rPr lang="fr-FR" dirty="0" smtClean="0"/>
              <a:t>       Confit					</a:t>
            </a:r>
            <a:r>
              <a:rPr lang="fr-FR" dirty="0" err="1" smtClean="0"/>
              <a:t>Canele</a:t>
            </a:r>
            <a:endParaRPr lang="en-US" dirty="0" smtClean="0"/>
          </a:p>
        </p:txBody>
      </p:sp>
      <p:sp>
        <p:nvSpPr>
          <p:cNvPr id="21506" name="AutoShape 2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2" name="AutoShape 8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4" name="AutoShape 10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2" name="AutoShape 18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24" name="Picture 20" descr="Canele - Bordeaux's famous pas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95600"/>
            <a:ext cx="3810000" cy="2857500"/>
          </a:xfrm>
          <a:prstGeom prst="rect">
            <a:avLst/>
          </a:prstGeom>
          <a:noFill/>
        </p:spPr>
      </p:pic>
      <p:sp>
        <p:nvSpPr>
          <p:cNvPr id="21526" name="AutoShape 22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8" name="AutoShape 24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0" name="AutoShape 26" descr="data:image/jpeg;base64,/9j/4AAQSkZJRgABAQAAAQABAAD/2wCEAAkGBhQSEBUTExQWFBUVFxoXGBgYGBgYFBYWFRcVFxQXFxgXHCYfGBwkGRgWHy8gJCcqLCwsGB4xNTAqNSYrLCkBCQoKDgwOGg8PGiwlHyUsLCwvLSwsKSwsLCwsLCwpLCwpLC0sLCwsLCwsLCksLCwsLCwsKSwsKSwsLCwsLCwpLP/AABEIAM8A8wMBIgACEQEDEQH/xAAcAAADAAMBAQEAAAAAAAAAAAAEBQYCAwcBAAj/xABCEAABAgQEBAQEAwYDCAMBAAABAhEAAwQhBRIxQQYiUWETcYGRMkKhsQdSwRQjYtHh8HKi8RUWJDNDU4KSF2OyCP/EABoBAAMBAQEBAAAAAAAAAAAAAAIDBAEFAAb/xAAxEQACAgEDAgQEBgIDAQAAAAABAgARAxIhMQRBEyJRYYGRsfAFFDJxwdGh4UJS8RX/2gAMAwEAAhEDEQA/AKGkFo3rMb5UoARrmtHGx4rM6j5YFNMAcRSwlKUhRL3OwfbzhhMXE3xiZnhJKPlLlum8XOjKoqJxuC28DqMMS6SouTvtFJR4JlSnw1Aq6bHy6RHUOKoQQicpgQ6V3bTQnaLXDaslCFIUPiATZ7bnVvSI8pbYjiUL++8pp1ETLQSLsxgcUYG0NKKcVSklTb7NH01ACST0i/EVcbSByynec8xSmC6gADeLHh+gADtCiXRBc8kRXYXRt5CJSC2Wo9m8kSY9MXnCUPcwywzD1S7gkE6w0q5CRcgFoAkY4glnjoLSCSG3FCMkrUdY1rw8KLmNlPPCjBgEHqriK03zJ7EMAChYRJ18uooz4iAco13T6x01oxVKB1EMXORzBOMSDwr8QZU3lWPDV/lPrt6wzqa9KhqDGjiT8N5U51yWlTNbfArzG3mIgJ/7RRr8OaCno90nukwwPjM8MbdpR4tJChExU0pGl4YSMVz7x5OjzYUbcRq5nGxiIqaN0oxlWSxA0ua0TZF2lStvcNMuCKJbGA/GtHkqcxiPCzKTKnCsBOjYTVcovDyXNtHO8PxUp3irw7FQoR0CCUuc/IAG2jOpmQBMQS8FqU8YqsI5zLHqZNVlNzw0oZjJgGvn80b6SbaA8QjtLXUFBCVTi8fQMqcHj6C8X2iPCmMypaAl1j2EfV6DG7A6TMu8O6VLG8TnIG8HMhf5TB1Nw8uaghaWBizpKFIGkGCUBFDaeJIGPInNh+FkshQUssrZrQBwfhEymnT6eaP3aVjwy4Yk3GWOqT5VohuKnTNkzQWGbw13tzfCfQ/eJOpQjESkfhctkAaUkiRyHtttCvFaizDeHFArMnsR94lFTs9SUnYt7QvHkAx2Iei2oxxg1Awc73igpw0DSEMkQUgwXTL3MXla5jWpzJI7RzXET4dQyY6ZNLiOf4rhh/as3eHZv0zMPMpcEBSAS5eKRJhZhUlkjyhmI1OIDcz2Po+gWunhKSTDBvBhMK8dwmXPllK0hQ+3cdIV0WMTEquXT0N2huquCkuILTNYFZxrHcGNPMKQbbHf1hb/ALTUmxLiOjcT4f4odo55iGFKSTaACsh24jrVxvzNK67NvGKFwMZDRslRurVtAZdO8MSqCqejUowNKNxDyTOASGhIwEm48dSAKg65eWN9Bi2Q6wsxeu6GFSFqMVrqA0yR8gY3OlUvEiTvBk3FklNjHIZsyYDYmGdBjCwm5eIslg0DKMTA8yxWSpTiGUpJCY1cC0AqUqWrRJb1Z4ocTwjww6dPtC3DquqVNlVjpEnlPHkEqlx5Ev5j2jdE11KnMEYVNyKfaAassY2SJsdxcWkCpytWrmdBpJwUkEGCIiqCvUi6T6bQ/pseSRzWP0gWQiKDVtGi9Ij+LqLPSTewzD/xLw/nYoCLGEXEeImVSzFhIVZiDoyrEwthSm4zGbcV6zLg7EPFp5Z3KftAFDh5/bJpOgUW9bwt4GrgAlI2LfWK8BPjMkcxLk9dhHIxkm19DOhlGhoylSHEbvCjclLCMo6qDSKnPbeDCUYSYvSMoGKSEvElYiUlJWWzKyjzj2TdTcxSENmGUAtBoMLKWqBAYxvVU9IHGBpE1jvCZs0ARLY9iBPkIeLSTrCPFqZ9ocKhYltt4Hhc4HWHCGhLSUpTtDqglkm8eCkGHmIuZKpAYVV/DoX8sV0umA2jYUCN1ycAzkWLcIkXZoQrwzKWMdvqsNQscwiLx3BkylaZkn3huNVY7czWyGqMif8AZ7iPBQLGioaTloSpn94+NQgDUQzRXMVzJ6pw9i5vGlEtjDSsqk6CE6kkmFuQNhDCes3KlgwP4V2EH01ETqYdYXRS0KBIvE+PpizamjS4UUJY/hdhqpNOsrt4iwoDowb3P8orMQbI3UxHf73SqaW6jbYDUxNK/E5U2dplSNBBZgoNQsON33nQVYaDH0JJPGiCkR9EejFKKywCrS5jWhxFGvChGAwoRfqJk40gQKkQ8GqkWg+nogIJEgQjLkJM8qCJEySIC4imZqSak/l+0Us6nDRBcSYsfE8JCcwJZXQAwjxGPlEciLYJgPC9R4U/Kd8p/wDYR1CjlAzirt/f3jlNQRLq0KcAFDdnSesdCwrF0gIVrm5fbSJMTAOCeDKM6lhYlTH0BmvECVWOBGpA8zHTsTnVAuIOKf2eYuUpLugFBH5i75vpEfxrjPiz05VFUopSsJ6KIZQ87Qw4smeMAslIbcC58zvEnRIzkk/LEObKRY7SLOG4lPg+OLYIQj/CNX6k9BDPHcSXLpc/iAqUoMUBkpbYbn1gbg1UsFRURmVygHp0EY41RLkiZLKCuTMJUltUL/kTArr0aj/5NBYY7J/1HnDGNifKAV8YF/0MD8R8RIkKCQMymcjp0ibwDFJdJKWo885WiE3LDR20hFKxdJWqZNQZkwl2JZIP8W58oNs+hQCd5n5khAAd5ecKTJtRmnTGCGyoA0f5i0U0mWEmOTU3E00r5pq5aNGlJAygXZI284vuHuJ5VTypJCk2AWpOdTakAFzBYOoV/L9e8PFmVtid/eUomCPs0DtHjRXKpvWoQjxug8UNDRo8glcqbEwqDzOc4nwdMJdJ9xE/WcPz0/I/lHZjGCpCTqBGtkZuYQCicGn0sxJ5kEekY0q3MdynYHKXqkQlrPw/kqLgMe0KJftHocfeQslPLpC7EJ835Q33joKuEFIHKX84XVOAL3TEpzZhsZSuPEdxOXViln4nPnC3xSC8dMq+FCraFv8AuESYZiUuLqAzaG2MlEYwQI+iuP4dx5A6I7WZ1hdUBGlNaHhcpKlWF4OoMJOqo6IA03OW4INQ+VMfSCUSusey5QSInOLOLhTIITdZ0ERlQNzGrbbCG4/jaJKcr8yrAbmEOHYRMVzBICl3JLEXjnFXikybN8RSiVPr07DtFbQ8bVKJQQhIUrQOH+14bjdaJjDiYVURcVJIzi4Mt/I/mEavw+r3nqSVKeyinNy5dMwTsQbW/MIyxepXNKyocxcrHRR2ETGE44unWShnIyKd2KSbu14lxIpBUx2RyKn6Cm1CUIzE2Ajn2OY7JqFKDlKk2B2MUmJYeamhC+YDLmPy3AuLs4cFmjlVZJmyJxQqWpKtgtJDg6HuIB3JFVX7zldSGJocRxJxKalaUk50PDZKCqUMgEsrOp+FDmxUdhqYS02CTEyxPWrKSRbrfRoYq4rmU9TklpStOVlIOj9dLN+sKKlmVG2B3PwkhR6oyjrfDlFCpSARLlgrnnlK7Xy2bu8DETcUbwR4VOlTKmFRM1RGoAdgIlsb4tmVQTLK8iBqnQE/y7Q1wnj1UmX4EuWlKiMoUkW6BRfeLgEN2dovVvXaBmsVSTVZJaihKiAou4AsSPXrGjEcXTMmCakuojnCkhKfTKdYcYhJCacPNK1FnBN9LxJT5ybgBu+7xFmJfyrx8JjLp2MYy6hKiHQB+a7gjqN4veD+GpP/ADXEwhToUlR5e1iI5fLrCls6C3sWOhjo/BtTJSkKlrUh9UqFjCMQCN5wIeBRrnQM0fFULFYh0gaoxIgQeT8SxqaE7a9OTHXiDrGufUpQHJtEdMxKaVWjCpr5i1oQrQFzCv8A6g9Jj4CouW6S4ePiIGpawEAQQTHSw9QmUWpimQrzPHjMTIwaPoogTcJgMYqkpManj4TI9PXMZuGpO0KKiX4Zum3XaH0qaIzmyUqDEQaNpmHc3Jg16I+g6dwogqJDh+htH0e0rH6xGFPRBIgjyj4iPFrYQu4sm4JilcmVLKlFmEcWxvFFTpqldTbsNosuNcWzK8N7DaOfVCmJiVm1GpbiXQtwTMxeKLhTHkSpwM12GhZwPQRN1Bc2jOUgjaCDFDYhgaxRjfEcXTMq5xSAAVqKW3Spj93gCXRJ8UzSLm/Rm1La7O8bZeGHKVA8x0bts4j0rUpDLOVrE6kaMfL3hTnexNVexlTLxNU9Ksk+fJFysqSVSQAL84Kpqj0druWSzQfSUiisGcEZVNkWpkg/xy/FYkNdm9nicViXikiTJmKySitcozl+FLCFJSqZJAUF6Kul2T0N4d//ACfNWoBMlJdnS2ZKWd8jaP1PSzRjBW/UfrCpuFG3wnmM0lQEunwJktJcFDv2zJdwYjVVBTNWSgKWXCi5BB7dDHUcYrAtEmcQpJmpcZVFSAGHKygMqhaw7wEjC6ScDnZMxrK0JJexAGne8LOYjJVj7/eRv0OpQwJ+s53JwObM+GX9bfaB5uDTw+VLFOz3fyi7n0a5agshXgosspBdPTMBdu4hRVY0nOfCVmB2Y5h3DXijG6EWYpvw9exkuTUIOWaFOepcfSN9IrMSlVn9z5Q1nUyiormlagOxc9rwLKxkCclWUIQk6aq83hDGiTVCJydJjqsZs/CH/tCEqTZIazM6raPm0h+mpkKkkp5DLYEG3qDvC/GKfxJ2ZDEKCSCGCgT0exjw0ZBMsylKSWzAApKidSHtCsiAGrkKKR8ZUYJiYZll+hEUlPQpmBwxEQNCZcjlluhW6V2Po9vaKLDKxYvKOVXzIN0K8uh8oBcmLXpyKP3nXxplXDqDWe47iMKvDQg6NCpMvmKjG6dxEZyjLWgylJ72Pr+kEU0gLOV4DqOkXc4xt7T2LqFyEAnj1mqnqwDYw+pZziE03AQlTg/WGEgZdxaJekR8OXg0ZVlZGXmMo8eBKfE0LUUpOZtSLpB6Po/aN6lR9EMi3VyCr3E9UY8ECrnkHSNK6pT6NE2XrUx8bxq4C0ZBMbETGhQqrWNLwXSVmaxDQOL8QxuaOxhN07AWIzEwR7A2WPYv1Sep7meE3EeMeDLLawwmVQAJiB4nr86j0EIyvpEfhx6m3k5W1ZWoqO8Jak3eD6qcwhRU1AAeJklzkcTKnQ5eGVDTKP7wp5EnXqeg6wHgEkzlhAGv0EU+NTU5RKHwoIACbeZPUkx5jTUZimxtFlStgCCAG6j3JhVVzSQAghjd/pDGpYDI1iw7CFQGVbFgNmsIIGYYTSVBkqlzZc/96ASQl3Q4YAlSWJZ3A94o6XB11NaqX4kqmVNkJmpRJYpUBy+GGIS+ZKiWsL66xIGjzaaProwO/RhBuF4LOT4i5YCTKliaTnCV5FuykZdbG4cFj1tDBMsjvKDC8QUiWsKBWJd/DKjlSMzKNlWIN3Hf120M7xA6lBLEcwJJb0NnPUQlwucFEKUnkLuSUkEfCQDfrv3hqFU+cBEuYlOXL/zfiU4LupJAGtg2o8okdF7/AOZYuQ9v8SkVUJmIcgksSMpN8rlnV0+K/eFFZInSUkSCGN7JRlJOpBKXF9ngqiyokLWoEpGVQBcqQLsSw1Ib0J2eDVEJklIyZlHMHWkAMfhS9rnyGvQQunXdTR9opxjcaWFiQ2KzZpDzJiyOhLDyYRoqqREyUmbTp15ZiP8AtrDXBJ+FQLg7RXYhhUuaoEpHLcpU5IzOyVAeRI8oHkeBKUJYSXnBglCUALZ3dIBDC9yWihF8T9V/fpObnz+CwTGPlx8frJWrqFJkJAGRaCUTB10Ukn/xIvBOFY1OlrBRNWElIIDgsQWLdd/aMsZpUICkIsCEjIWdJAI+wA9ITrzHIlIJtlTszOW87v3eG5cQKihIul0PlJb95ZyeJlzCU1CZS2BIUZYLja40L7RtoeJZSWdC5Z0eWobb5SG/1iJl1KhbTrBcmYCLxG+I8zrr0uJtmv23l5MKZ7qlrJLb8i/cEpI82jRw/QTZcwoExQu4TNSop8gsWHofSJ3C8QKFpINnizl1xJTLy8yi2UgsQfmfQBnvC0yZEJr/ABIut6FcRDqbHv6wtCPEmGUrkJuCkkk9WL3g2m4MlJYqXMXzOQpRyl9iNDEytdOZxSmaulnJU35pSj17HuwjHFOJK2SCicCEH4Z8vKUKG17gHsWMU+JrA/i5AHVbLrfyM6BS4ehIypASnoI2zlIQLxDYTxkkICVLJIFs1lKPrZ42YPxApU5alkozFkhXSErS2Rjlo6hGoBo/nY7LPKl1X2EGIyqD6Ft48QlAGZAF9YUTq4zagIQFJ8P4nDA+XWBfC6jWCD7f1Grk3APfvGakNeMqVbqgmYOXSCacJy6DSAxoHfSDHF6FmawqPo+l1CCL2j2L/wA1jH/IRFX2kliWKM4iMxSozGG2MpKbxP1CMwhWViX3nQwqAu0U1820K65H7t4PrEbCMRSFaQnrDVNC4txZlBwlRFFNnHxL0I1CY9xBLGxL6t7CCs+WSJY+EAAZCzv32tdxC2ep1FbOoBrnbZ7QnVbExwWlqA1moVzEjYaebbxghJyklmJsNH667u8bZ853Pb3gSbOIAAZu/U6Q4DaKuzNExAAfKpPl/SM6WtQkWSlSgTdQexB1HUdYzSCoEE6/eBaihTuf6QVzQDCZD6ZiR9vQQzo6sBQcAix6JDav1EIqIspgr3sfeHAmNrtCnW45TQlJX1qpivDTlysApLEu/M68x5ikvpvAVJiCc6Zcx/iKFm2ZIKg5BUCFDf8AqYVme6gq2bY9NAfP+sFU05PiJUWJcONWKdL9CIxjtcxEN0JZ4Lh6JYQf+mVkDNa5HK7WHT/Uwj4ywYyalK5Tpz2DG41u52MUlPiBMlQUy3IILBgg7sflSVewN4D4owXxpKfDVnUlRIdT8itnLvoPX6FpLLsJKwXFeo8+veIsbpFJpKdaspmpKkKOuZ8pS5GphNID3YS1kaaS1jYpU/Kr6dxFBOwxUuhKFvmTMCgHfK7hn30+sIEVRRdCwbXSdDvy/lP0MMyZDjr6GQYcAyajz7ryP2EBrMP/AHhVdI3cXChqCNuvk0BqTMS51ALW/u8W9QozgQoIS6E5QxSbh9SWIvt36l01Xw+ooDzUZbkXFj0eAZhqoTpYFY4wW5+o9Yso60EhrtFfiOMBVOguRMSLEf3pECQUKJfe7aQ7o6nxUZH00PQ9DE2QEG1lBC5F0vNNVWqmLAyHPfN/F3EUuG4jN8JJSSCAx3zjYKGih5iJ5FG6wS9tCNQesVmF0qpciXYTFLuw1GVayk2GpSf8sNUeKt9xvxOF1GFceQE8E/f/ALD6bEZVxOkolKUMucIeWrsU6p9HjRNwNQGaTdP/ANZzI/8AU6e0eYpMVMSQNyLWzAjytHnDyFcycpLqcnMU5A2zbuPrEbrqayxv1EcQEYLpBU8Ajj4xlhK2DIUcw1lnlJ6sNPaKRM4EXDE77iI7E6mdKUxUJgABBUlJPlcfaNMnjKc4CkIyvqBlP1cQrcHUcm49f5jVyKLRcZ27Df5SzxbEPClufKM8NrHTmMS9ZiwnZfESDlIUHexGmhH2gscQKJAUlIS3yu/12hZ8pL6x7CYOrxsNNH3lhKmoUAQQxj6I1WNkHlAba4EfR78+e+ON0J/3HzH9xLxFxBLUnKlJfvpE3LmWhfUVOYtBUkMI6Du77tOhoVBSwKpReHXD9C68x0A6QsmKGa8UuFzwJJA3jzNSzCO81zWDp2sR3BeFM9Yct1jTUYllmAHrc9v9Y+l1AKj/AHaDZNJgI2oQWaSXGj9e0B1knq4HbSGU6S6raa/33jRNU4I30/t4dq7xYWrBgEpOjH3/AEaC5khw7vsY98OzMH6f6QI6rbHpvAlrjVFCp7MoQA4UQXA7Abk3fodDv2jz9sypG57ht+reftHi6ktpYfT1jR+05kkFr7sLd4IPC0ekLlKJQSDoQNdHe/a/SC5dSyiGBu387wAJqQcuVuoEEolhyR2fpzaaRpow0BEtcEqitPhEsmYgizhWYZrBSS6DYdXc9n04hwUtKZs2XPn5UAkI8QhRLPqCBZRNjrl13KI1JdnNmJbRzv5tvFVhvFgEvLOWoKGi3fUEcw3I7u47gRqkcGBmRv1LAOHpZnU8yWVE+LLCkFRJ50EGYz9Cw9R3iakKSTlPu19hGfCmNiTUpCiQM5AYjIkLsT3Gh/8AERQ8U4AUTc8pLhZzFIayuo3gWJbFXp93Ob4YTqQ11fyPtAJEk8oOYNow1HW738xBlXSKVkQShZsRyhBynR1AZT5NGqnnzJtspzoDAhWVY8313guplVBl5VSgtk5RtbZ2+Z/vEyczo5FB9j7GTdXRArIzJBFikizDoUu5jPAsLUorUmQuZl1SHvcbgdIbCTUTAiZNRySAhCMqQFkpIYWDqN7k9IuJRyJAUQPRnP8AOMz9SmIVyZOEY2NUhZeVyUgyxuFAkjsCDf6RnOw6cpaZslCwZTbcy0i1iNSQdNoqJ1MFK5UAZzzHoGGncsPvBlBUeGoS1M2UZTuT379onHXhR5RJm6Z3J8Q3QkjimLz0zJhMtQlrLpJQQUWD+INcrucw0e8MsEKpWSYshSVhioF0gm6TbUaRXeML66bi17WMT9TwwZYMyn+FTlchR/dqBLqMty0tfb4T21jR1WPL+rZvXt8YL9My0V4HzH36fKbarHpUzkyZlptcMD3SXhbX4bcKDkaX2/u8EU0tE9edGiWSoEMpKnvnGqS0GYgEyyZaTmYA2BKb6H6H2hfUI7E6h8Z0MBx2GTmaaeSF06iWJlF33yd+rGAqbBl1RvOMqWN02PuYOw+ZkC1qbKUMzaje28ZoqQqTmLJlhLlwEgdtI56NRqrModBZOwvvGEvAacADxFKbdxf2DR5BMrDTlHN9/wBI+g/AzHfQJH4WD7EgJn4c1TvlT7/0jKfwpUITzIfyjq66PooxpqaHMGzR3vCc8CB+YvmcOrqVSTdJHpBuE1nIU94v8ZwMBJNlRFVtBkUVIDPY/wA4SwI2YVKUcMNpO4kgBan1P27wPhtZ8p9DG/Hwys3UN6jSFalWCk6/MP1EWr50qTMdDXKEKIGseTkBYsbiBsNqsyAdTdJ6evpBcmWkEvbpEx2MrU6hF4CgehIt0PrHi0FQNuYfX++sMlSHNvv9ebzgBcspDh2079vtG3MgMtWU6s9v76x9MpgpLjVntYFtmjaqVqoXIuxF/PvGpMwZnFh0/Tygg1TZokHNvobA38+8H+HnfZSXDi3vGibShTqQ79Ovl3gmSQQMpYg/S9vr9IPaGtxrg9ekqacknlCWADgWY7P19BtGnEQ3KlTpWlwdAxvlUxtpo5jXJkBTki/1EeVwUJbO4B09f5R7VtRmt7RHT02ZYSCLkBzpe147TUS01EopOVRQbto4AcexBbVj3BjjopSGOoOn8jFXg3EglzJaiZnM/i7jMwCFoD+TjcJaPY3CkhhsZHnwHIBpNEcR/Q0mRRzMHJAIBKsoBzWUdGJe9o3T8V8CUpSXUm7HKzKchQUAGHMPWHMysQUlZDA2zJZQLjUh/Owv7wixnC1TpHJlmNpksr/FlcKPRr67tDfCC/oNxAzMdsor6RhwpiHiyDMKWdROt3BYn3cxrxmeUJSsnOAp8qWOdJBAFyBuD6QJw5RzUYWkoaXMdVlhiOcguDofSHFBRlctIUjKQ5KQ2XNYn9feOC6EuSfWPZhwPnEcqtnz6mUAJkqUhyp2ZejCxP8Ab9oYVOJyVTPDKyF5kgNqC4Yj7wVMwZQJyLYFysKALu1uoZhYERNYjLT+1DwMqVy0ZiA5KlKBAAA+Vrk+XWF+EHNVVeknZ3QGt7Pf+KltWSZi0pTLOU5g569m7xqxStMinKpiQMoUSBcgjQW1tGUrFT4aVstOYA5NSFEaKa1tCX2jSKY1Mo+MM2Z7EMdB7X+3eF+Wq7/xH2bkciUZg/a5ahLUrKLXSRlDpmJ+YZnDi427n0WPqfw8oSu+cFWwc5pf50+VxuN4yk4MuXMyFCTJykFic4uWe4Btoe0KMWqkSgqVk5QoaHnJsywXcaggjt1itMqvtz6eo+/Q/wC4ePCQLHPe+D9+o/zxGFVixmLEpDh7nqw6+sUKafNLyAPZne7bl9ukTGHUoTMMznWgs8z5wAPnTuw+YDzG8VnCcxazMPxSwTlWoAZ0nTJl1QPzHW2sAOmOrY2PWbk6kHykUfT77e8dyEDKLKFh8p021Ij2Ns1agSAgnuGb7x9FhcDb+DJ9/uoRSyloRlJzEadW2fu0BoqVBZChbr2g5dUEqYm/R9ibWjSuahSlIcZm++3nHTB4oyP2gWIIKkEoKT5/aInE5fiFSQCFDUDSLqZhwZyC3R2+kT+NUCgnNLAQ+vUjpBOtruI3G1HaczrKXxAqWbEe8S61GUtjt7H+kWOK060zFKN21bWEOLyUzEuGChp37RIjaDRlbDULE9wOekKUnZTWezg2+/0hsqSDZwPMtEbIWQWvFJhuKhQyrDqGhdn/AKx7Mp/UIeFh+kwoKWlxZQ0fZ/OPpksFLO1+9ico8m1jLxyXCU8x6dO7xhkJT+XLq5LB3/ygs52eAx78Rr7RfPdDg7HZgfJ4FWsXI/rfV4YzQS4PvuDffpGg0BJ2HlofSGBYovMZM4O5vBPISCHzdhv36vAwpynd76QTSi7i3o4722jKMarXCJLF3UzAi3xDqY21ZykEev8AX6xkiWCm/wDf6x7MIYsH87xl1D5i9cl06N/h28x5RqCWLk79rMANNNgIaVWHTJQkmYA05OdAScxyksHSBYnp/oNUinAWATY69ACLG9nDD2jeTNBlXg+K5pSZS1AA2QehDMFjYHQKHcRuxmR/wazKmMyCwzG7JUCytQu+mlntrCBdGUqCArpkvYsdHBIcaHuD2fPGsVUqjCfiUzqb5ST8wGllM+hhybcybKAeI/4GrRVYeETZhmKDvnOZRUk7vrfR32iopSpZd7MBp8we7jr2HWOPfh1jaaeuyzFeHKnOCo6JWASjyB+En/DHZULJlgJfnJIUFfLqQwBAu8cvNj0PZOx3/f7+EUTtsJhPCKfOpaiAplHVnAsQOp6C5btCOdSyl1MuoRmDJUxykJUClSQHOupsOghh4xRMLqJUCHBU5TqHYDo+12hrNrErLhDfm6bfT+cTNlSjRo/f0meExI1Dbn4xVMQpaOUsNC2/Z/XaF2HSJwWoqmZglR5QXA0ZzsWJDDo7daCnmWVLzOjy0fv6xjh82U6kS2dFlJAAYeXrrEwJ06R/G37QzpDhvsz2plpUU75Qz9ixL+Vo5ZMlpqK5SyD/AM4pQQ5JSlk2SNuUn1jqCE5StR3L+QAs3tAHD0iWJedKC7AE6rJHRoZ0zWzMZSSQu28Y0GFHIlDWF9Mpb8pBeM5uHCQSunKUO5VLU/hrLvYJByr/AIgL7g6gpdSSNCOwt9dtv6RoAckk+XQDtFTdSuOwm5+/upIcWvdpgOIx82dB3T4cwt6pBB8wY+jSqsGyJhHUAsfKPon/ADGQ/wDE/M/1GeA3t8v9zCj4gCyFKYqAYKDOBqx7PGKOJJfj5UIVMnXexKQksSfEIsANuton52FqlKLOD9DH0jGlSi55T1Gh84T03WZMZ8x1D35h5ukV902lTP4slFDgrBNsuQ5wX2Sxe0aV4v4hOVLgJDZgUlz1fpAFHxQg2ISWL5h8QJ+0GLxGWpLpVzX1Gva0dZfxFW718P7Ml/LMvIk1xJWA/KEtqW1iArEZZmYC2/T0i+xeiJfnJzXSbEpezekT2I0aPCSkq5s1yw00jB1AYkMZSMJA8sUTqKWsCwJ6i0L6jDyn4XIPvDutpRJpytMxIQFhkqHOcwZ36doFRPCkOYqTIV5iyoMCw7GjLGWYMwBsdx5nWGU2sYWYuNRcHztaFM6g1UI+RhpI5VEN3a/2jxQDzLDXIa0tHsuZnQZnLygBlHmDsCwHxAPvA/g5tATrcN8xFg3p7QEAtDFVx1YONdYOplTLKlKCbXyqYkOH/S2keLDvNCXxMPDBCnCgEgkkiwIcsSnSwOvQxhIQbMzd/O+0NsW4eBkSZyahMybOWypZCUBJIKmTsSku7trZmYppKwlvEC2+YJyhZ35czB/OzwZ4mLtClkNcj1Mb6WYm4B0BNy2mwjCZIHiKSAQApnUcq2B1KdH7PGVQqSSkISoFKRnJJcqc5lNsm4H6wltUqUgzZLqEkuHSxAdrAkuL7Hlf0Mb6ySkrfK2cAgByGIBGV3dwCdesFcL4GuoWtKBlKEZ3WWQpwsS3AvcksoO2UncP5SYusy5kt3SCApLAgKQSAoFGqXA0LH1eCVTVtPMQTSwNFGUcxKlIVctqkl7kdeWxtoYXVlaUqVkNiCk6FKg5ckKHW46aiKypwwZeZOiM5WBqQRmBDZQMqk3H8VnF5vG6TKVBABSknQEjLysp+l0+T94ebkjG5Kz6PNYb9bD3PlD3h78R51MRLnvNlpIu5C05SCLj4hZm3HWElUXLBzAqcOKi5Db3ECURlp+PviL3vadpRx7QVCQ8wJOjKcWfTysYd0GLyZgBTOSWe6SMpfvuQ0cGRRHKB8vl1gCdUzJKv3cxaD0BOU36RAegDmkf5xrPoFsJ+lJUksylpKegDb23hbN8KnCloKEKLlVsznuAQVB2LAh+scHo+M6rQz1W6MPsIMHEKlHnWpXmSf1hDfhuRTyPhf8AMxcmNzf9TrVTjoqFgJtLa92K+1tB94b0lUlItp0Ecow/iMIDF1dGF32i64c4brKoBUz/AIaUdLfvleQPw+sKHR5WallLvjC7mUCsXGbKkFSjolNz/TzguRg8yaQZhypHyA//ALI1PbSGeFcPSqdLSwb6qJdaj1KjcxniOLy5CW32SNY6vT/hoG+Q39JA/VdsY+M3IwqWAzP6x5EtMx+cokhWUHZtI+jsjpF9BIvFb1MYzZwX8QSsff1ELKnh+Ut9Q+yg4/8AZN/cQnnzZ1MT07G3sYypeNE6LSR3Fx7R8DWQHzb/AF+fM7gQgeWKsW4MVJUVoV35XI8tIVGumpDlJ9P1EdAp8eQvS/mP5xoq5EldynL/AIYZ44Y0wnkBTtJzhKjXVEzJiVCXohwyVrchTE2VlZT92ENcYwkJmCXlcKdQPL6uHteNhqUS5SEBRCASlLC4JJUp9QQ6ukZzJykpzFlp69Oljf2eDdsZNAVxW/tGDWd7k5jeASp0hRUWWn4ehHcN6RFzcPXLB0ShCXupierPr5R1uXRpUhaiHABYXsQbve+8IsTwWVNSpC0vYONt2a9j3inB1WkBW4inxk2RzOeScRZjqPcPHqakaj2/vaLKRLTSBZMsKlKAeWcrJIfmAZiS4HpHOJs6ZLzqFgxCsrAMo6Nq3lHXTTlHlMlJKHeUkuqCg5DiAZwMtWaWfTb1/nGqpkzadMszAAJqAtLF7MDfoeYRo/2haMONhsYQcciPsJ4kUkTEkAiZKVKufhC2c6XNo9ramZNSlKgFhKWBa+UWSPQMPSJNVRzW0hpQYoQWcuzRpVlG0ajq535j+Xh0ydMQuYSDOc55hypVkZJOcPpYO3T0OkoSZSZExJSErUFM4mKCiCqWbAklglrBm6QqTiBIAXsLasH1YaB4Pw2oI8QeGiaJqSnnDkG7EE3BHWBGTvGHEe0rOIOIUeMmWJRQnIAVFDLOZnAUedDBx+bm2hfOwSSFBUtcqRKUEoHykqy83xWS+UHuYUpxLxpyZtQM4AShXUp5iEn2OgjfWV0tphBIyKJSCOZQBICS1gCCNXcs+jRnilsl9pgxaEocwviHG0oV4I1QE5gosFpW4YfxMMz9OsJlVk1JmU6UpecQcpIM1KLv4ayWKCkEG7m3WF+IYxnmeJcFr5QlJL2HwgBgGtpbS8YyJ/PpzAhlDtux7h27RV4oJuJOI8Rph1PJloWVISk/DkWJhmKTfMSoABQdjZjZnU8CJpEk8odANyWCsttG3baAa/EPBImTiStZOXUi1j5eUJMQ4vWsFvTRm8oBw+Y+UbTAyYR5jvHuO4nLl05loHMSW3YEWJ7/AM4iqua512GusNuHuGa3EVNIT4jG5UtCUp7ly/sDHRcE/wD56WrmrKkJ6okBz2/eLDC38MV48OgSDLnOQzj8hH1LeZ6R0DhX8KK2qZSkfs8o/PNBCiP4ZfxH1yjvHa+HuAqGhYyKdAWP+ornm9+dTkejCHsyeBrDCoMWrESY4W/DalomUE+LN/7kxiQf4U6J+/eKiZOCRcwtq8YbSIvFeMsxKUEtoVb+nSAZlxiOx4nzHaU+K8RNyo169Ima2Y9yXO5OphQMZG14+qp61ptaJceZ2yi+JW3ThFMYJqA2sfQnFIfzR5HasyPQ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2" name="AutoShape 28" descr="data:image/jpeg;base64,/9j/4AAQSkZJRgABAQAAAQABAAD/2wCEAAkGBhQSERUUEhQVFRQWFRQUFRYXFBQVFRgUFBYVFBYUFBUXGyYeFxklGRUUHy8gIycpLCwsFR8xNTAqNSYrLCkBCQoKDgwOGg8PGiwkHyUsLCwsKiwsLCksLCksLCwsLCksLCwsKSwsKSwpLCwpLCwsLCwsLCwsKSwpLCwpLCwsLP/AABEIAMIBAwMBIgACEQEDEQH/xAAcAAABBQEBAQAAAAAAAAAAAAADAAECBAUGBwj/xAA9EAABAwIEBAMHAwIEBgMAAAABAAIRAyEEEjFBBSJRYQZxgRMykaGxwfAHQtEU4SMzUvEVYnKCosIWVJL/xAAaAQADAQEBAQAAAAAAAAAAAAABAgMABAUG/8QAJREAAgICAgICAgMBAAAAAAAAAAECEQMhEjEEQRMiUWEyQnEU/9oADAMBAAIRAxEAPwD0hrUQNTBqIAlHGAUgkkgwjp0ySUw6ZOklbGGSTpkoRJJJIBEmhSSQCRThOkgEaEoTpLGGypoU0lgEIU2BEw9HMVpU8MBeBKMY2TnJLRXGDtO6sUxmsdAnMkqNauKYjdWSoirZm46gA6AqT2qzVdN0B5UZdnSugJChCKQokIDA8qZzUSExCIABahOCsuCA9qIABCSkWpLGNsNTwpAJQugmRTp0oSswkk4TpQjQmUkkoxFKE5MLn+OeN8Nhhd3tH6ZGEE+p0CVuhkrN9JeYVP1ffJilTAvlJc4x0mBdZdT9TsYC7nZFiIYIAPz3Q7G4s9jSXiNL9RcaTJq2OsNbYdhCE7xniXtvVeCDchxBM2jpCeMHIDTR7mCnheD0uOV55arwTMkOJk9ZW7gvEOILoFYtgAEEnp1/NVSPjuXTA3R62lC8zZ41rMeAaucA3BGsbTqAtnDfqfQzZajXMd8viklhlFgs7RNCxKPjXCuE+0jsQVbb4hw5E+1b8VLiw2aLTC1MK4kXXL4PxZhHOh1SLgaGPitTinimhQpy1zXuIBa1p1BOs+hTY2u7JZddm20LIxVSXFS4fx5tai2o2xdMjodCFXe5NOSaVGxr2CeVAqRUSolhoSyKbQkQmQCBCg5EcgOKJiDkNwRCokLGAwkpwnWMa6UJ0l0EhoTgJ0oQYUMkgY7HMosL6jg1o3P0HUrznxF+pL3OLMMMrdM37iOvZSlKikYNndcV8SUMN/m1AD/pF3fALmeK/qexsGgzO2OZzpbBOwG68/r1ZdmqnMTrMk+qGD7RzWtAAm07Dqdgp8yvxoscT8WYioXl9R+RxnJMNjYNGwXNVMaXE3y79fTzReJVC95GblbIHpoVQeE0UvYf8DzkIM5pAkgyJN4uLHsi0zmIjLrofXX83Q6+Gcxrd2Pg2E3jqRrdCdW0IBLtACLQLC0a/wApzIsh+l7bkyB300+6PRcG81oEag3mbDr18lnCrpcjXMJA08x0JVo1s5ALnEBrQASXloGovpuYTK0B7L9PiEOhu5B5myIHbp/K0MPiczcwbIFjl235uhWJUwzSeV1jHvNLYMkXAJtF57q1SpmmS0ONwJhxg23hMssYO5IKxuWkbmFrsADnU5jUk2g9huqPGMI2qJbIdbS9oP8AZafDuCE0ZJguhzBsWydehMWRqgw7aXKx2YauzTubR8vVVjlc1ukiH1cmou2tHLcHxlSlUAeJZuCLQL6rSfXz3aYBMi+yOMS0NLXtDswOXba2ZUKlQOn3QYAIa3KGkW0Fp7rTkoQ+rNFOUqZZcSDcyY2+S1eFYvPY6hpi0eaxMRWytaAQSNSjeHaxDxO5PzleZLKm1S9h8v6Y6PTfCvEadGg72jwJeYBP2V6r4toD90+QXk3FuJOFQhpMKvRxL3G0k9lWSSZsS+iPWX+MqO0lVqvjZmzD8VxFPBuLGmYcPeHY/dWMPQDyLRGoO6k8sUK8sEeg8C42a5MtgDRazly/hjHNpu9kRGcy0jsNCuncE2OXJWMpKW0CchlSr1g0EuMACST0VHC8Xp1DDCT+aqqTbpCynGPbLZCgQiEJGnaVhgSZTaLJIrYLNVPCdJXJjLH4/wCJaeFbzczyOVg1Pc9Ar3FeJNoUnVHmzRpMSegleM8T4w6vXe9xALri8w28R6BRySa6LY4cuwvH+P1MU/NUcY/awWAGxhZftANh+bqNV8WA9fzdEw2EJO3WTpGv2XLKVHZGJUe/pc/LVGpMNPMXaXAJtqj08NzdlXx7s5bLZY1wJBJGbtykGO4U1NdDfGzPGHBl2aBBykglpIAJbI3uPiE+CwzKrnF4e7lIY1gDS6rAy5z+xl5m8xCOOEPyk5YpzNnTla6SJEzEDUjZdJwSiGuLg9+VpYabpyuzNblBBAMFrZjyV/kom4/gycDgW/4La1MPHtXBwpkF2RzAwgOzZTBbI2mbwqOIcGA+zyky5sPY11Q5v3wAQ2wHLJyknUFXatYhrqdMktEumI1iSR1seyfh2GqNMUyWVA1+YOtb3iGmJBIERYmY3Mj5bD8VbKeE4OatNjWU3uqOcS+DMgHlY1hbyuAJJMmQR3RaXDjTdlDTYmQQQYF5MaWIE+atMpOD84kXM5TFpuARcWi+0K02hqY3n3riRqdzr12SyzDrFRlChcgm1+a/fbf+60cJhmEhrnDUtcY2MGYF9om9ygYxoEQc1vh2Mqm3iJZN4nsjDN7qwThrR3XD8KXUWlrswZYD9zRPuyNRN+0rH43RNPMcpyu7W2JbPmh+FfE2TENY48lQ5T0Bvl9ZkeoXZY+mwzSqAFrwSwzYidCdiOq7ISuFHiybwZW/TPKX19R3kdlZp4hsGYmDfvsoeKOEnCvOpY6cp+x7hYGF4iB78kbLkeOWz045IumX69UknotPgzojsVzWN4lE5dStzw82A2T71581HLBqFnD5k01R6fwzAcOGV1SDUdc5tATsrnivhdGnhw+i1oOcCW9CCuBpPD6hZUbdgkdwdIW42pFP2YJyEgkSTojPJ6ZNZXKNMzX1Ym60eH1JI7AE/ZBxlECm6wiFDDYkNBPlHkoehKpmxhMWRWbkALw4EN6hdnjeKCnRL3gAhs5ZEz0XlXEMcWOa4GDKLiOMuq+8SbQb6quKfBUNHLxtF3ifGX1jLyY6CwHkEHh+ONNwIOh/As0V0/tYMp1NppkZfbs9W4bxBtRgI1Ra9Urz/gviP2Zg/wBkXxJ4uzDKwkNi+0nz6Lpz5IuHKPstjy1GpejqqnGqLSQajZHdJeMVuJOLiZSUFlf4F/6X+D6LQcbjG0qbqjzDWgk/wO50Rcy85/VLj3MzDMIgQ+r1v7jfhJ9Qu6TpHXGNujlvFHiKpjnzoySGMmwbOpG50usinQDfP5ItJ17wT00CmSCN5Hw9e65JT2d0IAqcC5BJ2NiAADbLvJje3dEa8mBIGY6SQLXvtEn/AMUYUQAJcDacomfImIBi+6r1HcwFx7u06iRfp0Hkot2dEVRpYdjXgxb3eYmANM0tuTqY8vRGo0AHNLwA25aSMwMGPd+d+iq03kwHAg6BsAWnZsTHnvK0Kby8tYxsHTmIJjUfm6g1sb0SpYFgZY3PKG6Em2p22VTiZysDJ0LpgyL2tsZ6o2IqhkwczjBkbA8wg7HQWVACTzaQbbE3gDtogmzJLsp08x5WiSZsCJ5RmJI6Rf0K0OFtPvtflgG+hLgSRfU+fQ+hr1qQGWwzCxIETNogfn30sO0jljmkCZm7R7sgxEu1lVQWyziKgAAa5rbkS23Le1ri7Qdeiq1SXiXvzETLjPcgaazNz1Q6dMmJN8x1BkQJGmouI81Wq1TA2MEEbC6RmSAVoDuo0+e8ahUqzAdVbfG8zt+fmqCYINiO86DT67oJsWSMus/L5gyPPUL1zAYtmKwzHG4c0Hux0Xg9F5BxFhHfVbfgLxEWONB5hplzCeupb63PxXo+O6PF82N7/B1Xifg/t8JUYRz0xLT1LBIPqF5BSwD3nlBjqvfcHxGi4QXC/KRvpaR8vguCxeBp0ar2CzWvIHlNvkU2abxK0J4UVkuL9HIYDgUk57LY4ewMdlG0K3xEN0pgmTY6mPRYn9cW1gHa6HYjpK43KWVM6fKwxWNpHWl8VAerInyKv0cSPouYxuNLS0jQiPI3Sp8RcCCL9VJxujzYNJI67iOLa2kTYQDE6eS56jxpgpQQZcBEbHa6rPxX9QLk8v7ZtPWFSYC2SRy2B/6TdrvRFJdDSnfRocWqmo1liDMeuiv0sEabGg3LtVW4ZWBaHuktbYA2OZGqY2TJ/t5JXKlQn7IHWDYqJkaEEKFfFDXp9FSqcSjYLJti2WWYuT9lW4ji5MdB8z+BCp1muNrH80VasSXOVEthm9AS5JIkJ1UifQvG+NMw1I1H3iABuXHQD82XjXEMa6vWqVSIzPLusTtPYW9Fp+NeN+3xBInKzkZeRaZcB3WE2oAOX1O99vJUcmfR44VsZ1aBB6IuBoOfZrT3IPoD8beqrBsnXS1/zurfD672vApk5u2sibW/hRaOhFirSDdekCRcuMixvaR2kShUquU5iCQBl8i4RAmw39RKtuaHc73kuJLs7gHMgNDiLm58zFx3ikzENLiSBZtmwZINydQLAadCB5ZJmsM8tk5nZXBsm4cS4zoRcyIjSPSSU44GQwEMEDTNbubDXssnDvph15cATJFgRtAMECY/LLTo8TaQMrGtcNHC0i8h4J5tgD27pZoYdzoIuBHS9+qJVxeYNFuVpEgX7Dp66mbynwIz25nAC0CQJgE9trwUQta15Ls7I9xts+axbJIsNAYHWBskUdGbHpMk5ROzsxs8jYBpI6zNzMKw1wsXZp0kAAACBDYVFlaRd2pkDq4yZmLXd63RH4+AAY1MOvIIGhMX28kWn6Miy1xJGYEHY/Tz/uq2Ka2HOJF/dAE3FiOwg/KEzcQ4xJMtmL26WPSY+CnVojldMA6EiNCACOpH3SVQ6ZnsqtLb5gZJjKdPNBcOgPytCNVpwRoZ0KkzD2JtqPMC+3p+Stx9mZm4uhULdgfXTrJWQ2p7J4JYCWnq4eYJBXUPoQZHpIkeRWXxDgzsofZ0g2BuI6/VWxzSdM48+Hkje4R4zwmX/Ew7mPsJa4uHaSSCPmjY/jFN4htJkPPMSCX2iCHT0XB+zjzWlwfGH3Dt7s9OirlbatM8bLjeNXHR0+FY1gsJtd3X+EDiPD6dYg1G5iNHSQ4Ds4feUChW6bKwHyuFWnaIPLKbtmTxhgpscDzAQQd4OhWVh8QdNSdIWvxbFtFRtN45HsIJ6XtPzWT/AE1TDO5m56f7Xi8Dr2XXD+P7KJastYHh9UPzRA7nUeS02YQS6TIc0tLQFlUMbJILs4cOU7gi8EKLse5psYSuEpPYdLo33MDGBpBgWA/2VU4imPebUP8A2lZTuLvP7o8gFu0MUKeHY6q6C8nKe3+0fFLPGlXbFtv0Ap8Vwmj6dT4H+UN+KwTtGPHnm+xSrvGuYkHr8fuqtVvkjGCNz/QRmIw7TNNozXAlzvobFUalXOT9kqkZTmgdDHunZyngQ1w2zixiL9wn41sDdoB7Hsfkkr5J6JIcxKD4l3NA2t57KQADXRdxAAPnr52lCqgT35viPompYoNAzRsCNMwcZkX6fZVqz6QdwLG3lpyntImC3rs5RwvFAyxa1+aDBaDJBsCdQJF4hUH1ZcZkCTAmYB6dYUmU8xAblG1zA8yTohVD9osUXzIm5OgsDfcI2U5wHQDEDMcrbAm5sQT8yUOhd7RyjmE6ZYECZdaLSruMr5Xeze6m5oLne0p5XhwccwywbN/5bRN+2/YAGXmkDKHCCBpDjcND5MZZv1V2nhOoeGyCBFsuo9SCPioVcZDo7NbtZsXbMRFyJPUdFaZiHHlaCGwGkSGjXlzk7SLnS07Kcgph6eDscrxyiSLNIM5QD1dvYHVUMZRL5ioxokNaYIJ1l47cu41Oy06LuV8AGTlIBJy5iTkJjmJNpn9m+ilhqDRILgXBwIjKQRJAieVttpmD6oJ0ZqzHwnCnU3ZnvzxOUZg5s2kuucw106q+HtbYAuF8wI0DpnlO/u77EbqNd+R+kkSHsNgLkQBsL2nQiyKXMjMx0kgHV3KIEgzplcW3BjlPaWlJt2aMUlQKllcCTIcQdIDdsvcaFDaNHRIuCD66DtI72U30yWgnMA10TrYkkZSNTvHe2qPVoimC2fdtveQbXuAbfG6RtFEVTS0zSBNyNYO8b6n81mWkaaTAOl9QIG+llN7z2G7hEDrGXqDb4R3kag9desa7G06RGyDY6Q3M4S3UWMRpB+0oFeg7qDF7abeismsWGdCCCb3IiY7CPjKGMQTB84EERcAX3sPokSTexmjJxfC7F0G+vSVzuJxBpVGuGg18l2uJPe1+8LjuN3fGsAR3XTgX2pnmeVFNHRYCuDcaOEhX2PM30iZ8tVyPBcWQct8uo6AnbyWjx57iwMAdBPPEi3Q9VOWKp8Tx1glyqtFLjnEM1TM0tLdB1gKth+LOJDYJJ0AKOeBctmkSAZMT6BVjgBTIcCbb9D36LqSxtcTq4RboNSx9IVAXNLSDe3oVoY/BAjOwhzTuDPqsXF4M5gXGQbyL2K2cFh6lNrXZYpOBi4OY/YpZxUacRJ46AYLhb3kWsSAO8kAq541qRVZSbpTY23c3+kK9wJ7qlYNYAAIJN9JFvsq3HaPtqzi2JJj4csT5AKSn97kRX8TFwGJjlcfI/ZXajikPDVU6N+Y+ah/wWuOwG8iFRuL3YrgyFR9rmyHgQxps4TZwINiDq3sR9lQxNSTlmQDc9T27LVwnDWubOU9iJie5TNKK2Do0GVZCSs0fDdYtBa9kHrmH2SSfDZtEOMYF+HxDqVRsCSQdiDcEHp36qi2iL7G4/uvb+L8Jp1gPaMa8AyJGhIgwe4K8h8QcOFPEVKbPdBIaDeANLnVCE98We9drRiVKZbr/AG+KIMU4tDC45QZibAm0wrOV0deyrZQ68QdOyo0MpATWv11Vmjhy58xyyAW5gdpi99igNoXh09LLQZSBqO9nAnY2AiCb/tvPkhVIzZfr0nMsxrHQySG87RYOMkOgwYJAmCLhBwOGzb5g0GSXADKOm+zrG9xZTGJcwFg5SHG7YM2IiRbQ7dioYKAcpcAI5i73RHMDoT2jqYSPoKLzabSHc2WBYCwdBzAOjqd9oCm3E2BLW2sQLzywHDbX6D1rvxGjQbF141gkGAetuqVF7RlztESSSQ7mE/tuP+YfU9ErRVFoVHGXNETmbPu2EEkuiNSJnY31RKTWGSJAnOZm0hxgCTIsBOh3iUCnULj+2ZHLmN3GJ5pgA9yiYjEAzkaGg69bGNemx6xKQZInXxZcRn2mBEZdTkB/08ynXqt3vOVwJvptA6wBpsPWoaB7uvqDaNbWOsaojKQyl37czReC6dm6TMT20skHSFh8TGacuUnpa27Z0/NrEdUmRII6bfAdEqoJiIiZjcTEm9rx8kz5JBM6ReJ33GpjdYfSJNDutu/Qz8v5UjABLrDb+VJzbC3eVR4pjIGUGep6BPCNvZDJk9Ir8Yx4MwTpe4uuQqVSX2m3TutTGEuED8Cyjh9Z+K9KCVHl5Xs1aPEmNDWhoED34BcXaw7tIHcfUOJ4zUD2mpcAg2tIClwniVNjgKtEOApPa3LyEv5i2o8gcxBPqABsmEPEuE6+nolkle0DbWmdLh+L0qkGY7EdVS4pgC0e1pGWfuA29FzVKr7N2Um028l1HCuLAMLXiWuXLKHxvXRxPTqRiVKGbmacvUbeYWl4VwXtqjqJeGyMwnSR0vCenwtwq5GjNmuzuDotB3gPEUiKjgcokw25A6Hsi5ppxbOnEpNbVo6HCcMbg6NZ4c15yyCNiBDR/wDpy4/DzvqL9+srsOPVPY4SmwRme6+9mC//AJO+S44tcT19FOEHKNkcsV0gtbxFV0blHcNv81iPc91pJ3iTEnWy6nA8OfWcGijmPYOC6fB/pbUc4GoWNabkAEu8uirH6ehVCUujyo8OcTa/U9PVdZw6uDSbIAbmBga5RI1XUY39KKkuyPZluWtMyegO091zVTAPw7jTqNMtNhcfDqFslzRnBrs3sPiXZRlJDbwO0pLJbVr7AgbAAQklUsy6YnCP4PW+K1S2k8t1ymPOF4XxqhUdUc4y/Ned19AYilIhcL4j8HAhz6PvXJYdD/09E8Xxdnp9nl+BxZbId7oHrM7Kb6rHf31SxeDcHktbbfQ+ap18FMgSOirp7DFtaLdGvl1II7n7q/Q4m0SWvcM1nZTFuhIOkSLrj6lF3ePlZOzEZYIGhui8PL2Os3HtHV18WwGG5ttTv10A6JmY7LzA3F5GvksMcWY4EOkHY9eyzH41xMgkeqEcD9ml5C9HZNDnAvyy3fmZmuQ33Jzakbbq0OINEtdTcC2BeZB2Mabiy4/C8dcyOUGOktM9ZC1qvHKdQSHFrtSHXiZnmIuklhf4Hj5EX7NkVWk/uG2u3efJWm12ZQGg57hxixB9bm526XlYFDEsf7rjoZ52mTBgxltfa9lcw9UgmDbadx376fFSniovDLZtUwRMAmdCJHrbRFOFLrujuTr81iu4k5p0KNh+K57THZc/xS7LfKjSNGPuodOyYYsfweqqV8XEwPIzsnUNkZTbDcRx0MI1dFh/tosF1cuHMDpEzMx17q5UJu50DfoFk4vi7QYaMx2jSe5XVjh+Ec05BMQ0Nb0n8lZlbENL2kCQDed5KCKdSqYMk/T0U6mBIaQdb2XQlXbOZtvpF+oQHhwsSYA1ABBBH0Vd9B2Y5NhmOmkgaeqr087gLn/ZTBqSDG5b5wASIF9CEKCWquC5OYXdzNP2TYbB1W5S1rnDcRoeyt4Sk6rlZTuZ+C9h8J+FA2kDUAmBquHP5Dh9UrOiOCE43M4rhNM1gzI1zagIA5SPUH5r0fjTC2kxsS58NcfSTbqYj1WvTwrGDlaB5BZvEqgNRoJ9wFxk9BmP/r81xW2wOKxxdHLcW4P/AFFZlOxsBbbUuJVrg/gLJVlwGQHzLgNPILoPDeAmapHvTHlNz6n6LoYXfFNKiHFdlehhGMHK0DyACmVNyhCdIYiQq+IwLH++xrvMA/VWSE0J0gFdmCaBAaAPIJKwkjxANUCzsSSZECPmtNwQzSB2UckG1oeMkjicb4MpOmAWnq0z8QVw/iLgVXDHNGZvXb4bHsvbW4VonuqPEOAU6rC0zB2U4qcP2Ubiz5wxTsxmIVStRkafBep8S/Sepn/wyC03nSO0XVWr+m9SkJytqdYMn4HX0XWssUSlFyPKnUiPJO5kahddxLgwaSAwg762I7fFZ1HgLnmwMd7KyypknjpGA1ic0t107/CHR9/JUa3h+o3UGO1x8k3NC8DJp1ALixG+isO4u+ZBHleEf/hSb/hi1p+gq10y1hvEIA5pB6RIRDx5mzSe9gs5/Czsh/0bxsk4QKLJM16vinow+pWfiOOVDo6OwH3Kr1MO87fJRp4N0+6fgiowQHKbIVMU9/vEnzVzClrbxP0RW4MgwGSetiPktbBcAxVRjWtoy0Oc6Qwj38sy7eMojpJSyyRS26NGErKPDasZtibekzb5I+IbIJG1wujw36b4ipEgiNIB+Z3XS8J/SGpY1HGBsTC5JeTD+tv/AA6lhaX2ZxPAfC5qwSDfzXb8N/TxtpH8rv8AhfhVtEACO616WCA1+kLhcM+V23R0vNCCqKOT4R4Mo0CMrBOq6L+iJH+n87LRDY0ShdEfFXs5ZZmytTwwb3K4wcKxFR8lri1ziHOiLEw6RqF3cJZlV4E6SISfLsr0aAa0NGgEfBO5qI4IcKyiCyBCiUQhRIVFEFgyowiZUsqKiCwcJkQhJNRrCupqPslZDU+RVeMRSKjqajkVs00vZqTxjKRULUN+HBV32aXs1J4x+RjV+DMf7zGOnq0E/FZ//wALoZp9n6Zjl+ErqfZp/ZIfG0HkcnV8FYcg/wCHHcOdI8rrExX6fuH+XUB7OBB+IXpApJ/YhZRkg2jyd/gWv/pYf+4fdAPgWtP+S095Z/K9fGGHRP8A0o6JvsC0eOHwLV/+v8m/yp0P0/qE/wCRHmQB8yvYhhR0Uv6UdEysGjyzD/p5U3ZTb5wfoCtSj+nDSBmeJ7UwR6ElegCgBsp5VnZtHM8N8GUKUEU2l3+pwBPoNAttmEAVuEyTiNyBMpAaKRCkmQ4gsjCaFNMmUTWRhIpymTUK2MVEqajCPEWyISLU5ThPQAUKJRCFEhGjEIUSEWFBwWoxBJJJNRi4FMBCY5FaVZomPlSyqYTwlCDyJZESE8JaMCyJ8iJCUIUEgGJ8qnCULUEbKlClCUJaCNCSeE0JaMKEycpiVqCMUydJCg2RTFShKFuJrBlOnITgLcTWQhKFOExCehSMJoUyFGEaARIUUQhNC1BIOCgQiwoELUAGoORCFBxhajA4TqGZJGjFlqM1JJXFCtUgkkkZiSSSSUw6SSSwRJ0kljCKQSSQCIpJJJWEYpkkkDCSSSWRhkkkkTDFOEySJhwopkljCTFOksYiVEpJLAEmcmSRADcgPTpLBApJJ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4" name="AutoShape 30" descr="data:image/jpeg;base64,/9j/4AAQSkZJRgABAQAAAQABAAD/2wCEAAkGBhQSERUUEhQVFRQWFRQUFRYXFBQVFRgUFBYVFBYUFBUXGyYeFxklGRUUHy8gIycpLCwsFR8xNTAqNSYrLCkBCQoKDgwOGg8PGiwkHyUsLCwsKiwsLCksLCksLCwsLCksLCwsKSwsKSwpLCwpLCwsLCwsLCwsKSwpLCwpLCwsLP/AABEIAMIBAwMBIgACEQEDEQH/xAAcAAABBQEBAQAAAAAAAAAAAAADAAECBAUGBwj/xAA9EAABAwIEBAMHAwIEBgMAAAABAAIRAyEEEjFBBSJRYQZxgRMykaGxwfAHQtEU4SMzUvEVYnKCosIWVJL/xAAaAQADAQEBAQAAAAAAAAAAAAABAgMABAUG/8QAJREAAgICAgICAgMBAAAAAAAAAAECEQMhEjEEQRMiUWEyQnEU/9oADAMBAAIRAxEAPwD0hrUQNTBqIAlHGAUgkkgwjp0ySUw6ZOklbGGSTpkoRJJJIBEmhSSQCRThOkgEaEoTpLGGypoU0lgEIU2BEw9HMVpU8MBeBKMY2TnJLRXGDtO6sUxmsdAnMkqNauKYjdWSoirZm46gA6AqT2qzVdN0B5UZdnSugJChCKQokIDA8qZzUSExCIABahOCsuCA9qIABCSkWpLGNsNTwpAJQugmRTp0oSswkk4TpQjQmUkkoxFKE5MLn+OeN8Nhhd3tH6ZGEE+p0CVuhkrN9JeYVP1ffJilTAvlJc4x0mBdZdT9TsYC7nZFiIYIAPz3Q7G4s9jSXiNL9RcaTJq2OsNbYdhCE7xniXtvVeCDchxBM2jpCeMHIDTR7mCnheD0uOV55arwTMkOJk9ZW7gvEOILoFYtgAEEnp1/NVSPjuXTA3R62lC8zZ41rMeAaucA3BGsbTqAtnDfqfQzZajXMd8viklhlFgs7RNCxKPjXCuE+0jsQVbb4hw5E+1b8VLiw2aLTC1MK4kXXL4PxZhHOh1SLgaGPitTinimhQpy1zXuIBa1p1BOs+hTY2u7JZddm20LIxVSXFS4fx5tai2o2xdMjodCFXe5NOSaVGxr2CeVAqRUSolhoSyKbQkQmQCBCg5EcgOKJiDkNwRCokLGAwkpwnWMa6UJ0l0EhoTgJ0oQYUMkgY7HMosL6jg1o3P0HUrznxF+pL3OLMMMrdM37iOvZSlKikYNndcV8SUMN/m1AD/pF3fALmeK/qexsGgzO2OZzpbBOwG68/r1ZdmqnMTrMk+qGD7RzWtAAm07Dqdgp8yvxoscT8WYioXl9R+RxnJMNjYNGwXNVMaXE3y79fTzReJVC95GblbIHpoVQeE0UvYf8DzkIM5pAkgyJN4uLHsi0zmIjLrofXX83Q6+Gcxrd2Pg2E3jqRrdCdW0IBLtACLQLC0a/wApzIsh+l7bkyB300+6PRcG81oEag3mbDr18lnCrpcjXMJA08x0JVo1s5ALnEBrQASXloGovpuYTK0B7L9PiEOhu5B5myIHbp/K0MPiczcwbIFjl235uhWJUwzSeV1jHvNLYMkXAJtF57q1SpmmS0ONwJhxg23hMssYO5IKxuWkbmFrsADnU5jUk2g9huqPGMI2qJbIdbS9oP8AZafDuCE0ZJguhzBsWydehMWRqgw7aXKx2YauzTubR8vVVjlc1ukiH1cmou2tHLcHxlSlUAeJZuCLQL6rSfXz3aYBMi+yOMS0NLXtDswOXba2ZUKlQOn3QYAIa3KGkW0Fp7rTkoQ+rNFOUqZZcSDcyY2+S1eFYvPY6hpi0eaxMRWytaAQSNSjeHaxDxO5PzleZLKm1S9h8v6Y6PTfCvEadGg72jwJeYBP2V6r4toD90+QXk3FuJOFQhpMKvRxL3G0k9lWSSZsS+iPWX+MqO0lVqvjZmzD8VxFPBuLGmYcPeHY/dWMPQDyLRGoO6k8sUK8sEeg8C42a5MtgDRazly/hjHNpu9kRGcy0jsNCuncE2OXJWMpKW0CchlSr1g0EuMACST0VHC8Xp1DDCT+aqqTbpCynGPbLZCgQiEJGnaVhgSZTaLJIrYLNVPCdJXJjLH4/wCJaeFbzczyOVg1Pc9Ar3FeJNoUnVHmzRpMSegleM8T4w6vXe9xALri8w28R6BRySa6LY4cuwvH+P1MU/NUcY/awWAGxhZftANh+bqNV8WA9fzdEw2EJO3WTpGv2XLKVHZGJUe/pc/LVGpMNPMXaXAJtqj08NzdlXx7s5bLZY1wJBJGbtykGO4U1NdDfGzPGHBl2aBBykglpIAJbI3uPiE+CwzKrnF4e7lIY1gDS6rAy5z+xl5m8xCOOEPyk5YpzNnTla6SJEzEDUjZdJwSiGuLg9+VpYabpyuzNblBBAMFrZjyV/kom4/gycDgW/4La1MPHtXBwpkF2RzAwgOzZTBbI2mbwqOIcGA+zyky5sPY11Q5v3wAQ2wHLJyknUFXatYhrqdMktEumI1iSR1seyfh2GqNMUyWVA1+YOtb3iGmJBIERYmY3Mj5bD8VbKeE4OatNjWU3uqOcS+DMgHlY1hbyuAJJMmQR3RaXDjTdlDTYmQQQYF5MaWIE+atMpOD84kXM5TFpuARcWi+0K02hqY3n3riRqdzr12SyzDrFRlChcgm1+a/fbf+60cJhmEhrnDUtcY2MGYF9om9ygYxoEQc1vh2Mqm3iJZN4nsjDN7qwThrR3XD8KXUWlrswZYD9zRPuyNRN+0rH43RNPMcpyu7W2JbPmh+FfE2TENY48lQ5T0Bvl9ZkeoXZY+mwzSqAFrwSwzYidCdiOq7ISuFHiybwZW/TPKX19R3kdlZp4hsGYmDfvsoeKOEnCvOpY6cp+x7hYGF4iB78kbLkeOWz045IumX69UknotPgzojsVzWN4lE5dStzw82A2T71581HLBqFnD5k01R6fwzAcOGV1SDUdc5tATsrnivhdGnhw+i1oOcCW9CCuBpPD6hZUbdgkdwdIW42pFP2YJyEgkSTojPJ6ZNZXKNMzX1Ym60eH1JI7AE/ZBxlECm6wiFDDYkNBPlHkoehKpmxhMWRWbkALw4EN6hdnjeKCnRL3gAhs5ZEz0XlXEMcWOa4GDKLiOMuq+8SbQb6quKfBUNHLxtF3ifGX1jLyY6CwHkEHh+ONNwIOh/As0V0/tYMp1NppkZfbs9W4bxBtRgI1Ra9Urz/gviP2Zg/wBkXxJ4uzDKwkNi+0nz6Lpz5IuHKPstjy1GpejqqnGqLSQajZHdJeMVuJOLiZSUFlf4F/6X+D6LQcbjG0qbqjzDWgk/wO50Rcy85/VLj3MzDMIgQ+r1v7jfhJ9Qu6TpHXGNujlvFHiKpjnzoySGMmwbOpG50usinQDfP5ItJ17wT00CmSCN5Hw9e65JT2d0IAqcC5BJ2NiAADbLvJje3dEa8mBIGY6SQLXvtEn/AMUYUQAJcDacomfImIBi+6r1HcwFx7u06iRfp0Hkot2dEVRpYdjXgxb3eYmANM0tuTqY8vRGo0AHNLwA25aSMwMGPd+d+iq03kwHAg6BsAWnZsTHnvK0Kby8tYxsHTmIJjUfm6g1sb0SpYFgZY3PKG6Em2p22VTiZysDJ0LpgyL2tsZ6o2IqhkwczjBkbA8wg7HQWVACTzaQbbE3gDtogmzJLsp08x5WiSZsCJ5RmJI6Rf0K0OFtPvtflgG+hLgSRfU+fQ+hr1qQGWwzCxIETNogfn30sO0jljmkCZm7R7sgxEu1lVQWyziKgAAa5rbkS23Le1ri7Qdeiq1SXiXvzETLjPcgaazNz1Q6dMmJN8x1BkQJGmouI81Wq1TA2MEEbC6RmSAVoDuo0+e8ahUqzAdVbfG8zt+fmqCYINiO86DT67oJsWSMus/L5gyPPUL1zAYtmKwzHG4c0Hux0Xg9F5BxFhHfVbfgLxEWONB5hplzCeupb63PxXo+O6PF82N7/B1Xifg/t8JUYRz0xLT1LBIPqF5BSwD3nlBjqvfcHxGi4QXC/KRvpaR8vguCxeBp0ar2CzWvIHlNvkU2abxK0J4UVkuL9HIYDgUk57LY4ewMdlG0K3xEN0pgmTY6mPRYn9cW1gHa6HYjpK43KWVM6fKwxWNpHWl8VAerInyKv0cSPouYxuNLS0jQiPI3Sp8RcCCL9VJxujzYNJI67iOLa2kTYQDE6eS56jxpgpQQZcBEbHa6rPxX9QLk8v7ZtPWFSYC2SRy2B/6TdrvRFJdDSnfRocWqmo1liDMeuiv0sEabGg3LtVW4ZWBaHuktbYA2OZGqY2TJ/t5JXKlQn7IHWDYqJkaEEKFfFDXp9FSqcSjYLJti2WWYuT9lW4ji5MdB8z+BCp1muNrH80VasSXOVEthm9AS5JIkJ1UifQvG+NMw1I1H3iABuXHQD82XjXEMa6vWqVSIzPLusTtPYW9Fp+NeN+3xBInKzkZeRaZcB3WE2oAOX1O99vJUcmfR44VsZ1aBB6IuBoOfZrT3IPoD8beqrBsnXS1/zurfD672vApk5u2sibW/hRaOhFirSDdekCRcuMixvaR2kShUquU5iCQBl8i4RAmw39RKtuaHc73kuJLs7gHMgNDiLm58zFx3ikzENLiSBZtmwZINydQLAadCB5ZJmsM8tk5nZXBsm4cS4zoRcyIjSPSSU44GQwEMEDTNbubDXssnDvph15cATJFgRtAMECY/LLTo8TaQMrGtcNHC0i8h4J5tgD27pZoYdzoIuBHS9+qJVxeYNFuVpEgX7Dp66mbynwIz25nAC0CQJgE9trwUQta15Ls7I9xts+axbJIsNAYHWBskUdGbHpMk5ROzsxs8jYBpI6zNzMKw1wsXZp0kAAACBDYVFlaRd2pkDq4yZmLXd63RH4+AAY1MOvIIGhMX28kWn6Miy1xJGYEHY/Tz/uq2Ka2HOJF/dAE3FiOwg/KEzcQ4xJMtmL26WPSY+CnVojldMA6EiNCACOpH3SVQ6ZnsqtLb5gZJjKdPNBcOgPytCNVpwRoZ0KkzD2JtqPMC+3p+Stx9mZm4uhULdgfXTrJWQ2p7J4JYCWnq4eYJBXUPoQZHpIkeRWXxDgzsofZ0g2BuI6/VWxzSdM48+Hkje4R4zwmX/Ew7mPsJa4uHaSSCPmjY/jFN4htJkPPMSCX2iCHT0XB+zjzWlwfGH3Dt7s9OirlbatM8bLjeNXHR0+FY1gsJtd3X+EDiPD6dYg1G5iNHSQ4Ds4feUChW6bKwHyuFWnaIPLKbtmTxhgpscDzAQQd4OhWVh8QdNSdIWvxbFtFRtN45HsIJ6XtPzWT/AE1TDO5m56f7Xi8Dr2XXD+P7KJastYHh9UPzRA7nUeS02YQS6TIc0tLQFlUMbJILs4cOU7gi8EKLse5psYSuEpPYdLo33MDGBpBgWA/2VU4imPebUP8A2lZTuLvP7o8gFu0MUKeHY6q6C8nKe3+0fFLPGlXbFtv0Ap8Vwmj6dT4H+UN+KwTtGPHnm+xSrvGuYkHr8fuqtVvkjGCNz/QRmIw7TNNozXAlzvobFUalXOT9kqkZTmgdDHunZyngQ1w2zixiL9wn41sDdoB7Hsfkkr5J6JIcxKD4l3NA2t57KQADXRdxAAPnr52lCqgT35viPompYoNAzRsCNMwcZkX6fZVqz6QdwLG3lpyntImC3rs5RwvFAyxa1+aDBaDJBsCdQJF4hUH1ZcZkCTAmYB6dYUmU8xAblG1zA8yTohVD9osUXzIm5OgsDfcI2U5wHQDEDMcrbAm5sQT8yUOhd7RyjmE6ZYECZdaLSruMr5Xeze6m5oLne0p5XhwccwywbN/5bRN+2/YAGXmkDKHCCBpDjcND5MZZv1V2nhOoeGyCBFsuo9SCPioVcZDo7NbtZsXbMRFyJPUdFaZiHHlaCGwGkSGjXlzk7SLnS07Kcgph6eDscrxyiSLNIM5QD1dvYHVUMZRL5ioxokNaYIJ1l47cu41Oy06LuV8AGTlIBJy5iTkJjmJNpn9m+ilhqDRILgXBwIjKQRJAieVttpmD6oJ0ZqzHwnCnU3ZnvzxOUZg5s2kuucw106q+HtbYAuF8wI0DpnlO/u77EbqNd+R+kkSHsNgLkQBsL2nQiyKXMjMx0kgHV3KIEgzplcW3BjlPaWlJt2aMUlQKllcCTIcQdIDdsvcaFDaNHRIuCD66DtI72U30yWgnMA10TrYkkZSNTvHe2qPVoimC2fdtveQbXuAbfG6RtFEVTS0zSBNyNYO8b6n81mWkaaTAOl9QIG+llN7z2G7hEDrGXqDb4R3kag9desa7G06RGyDY6Q3M4S3UWMRpB+0oFeg7qDF7abeismsWGdCCCb3IiY7CPjKGMQTB84EERcAX3sPokSTexmjJxfC7F0G+vSVzuJxBpVGuGg18l2uJPe1+8LjuN3fGsAR3XTgX2pnmeVFNHRYCuDcaOEhX2PM30iZ8tVyPBcWQct8uo6AnbyWjx57iwMAdBPPEi3Q9VOWKp8Tx1glyqtFLjnEM1TM0tLdB1gKth+LOJDYJJ0AKOeBctmkSAZMT6BVjgBTIcCbb9D36LqSxtcTq4RboNSx9IVAXNLSDe3oVoY/BAjOwhzTuDPqsXF4M5gXGQbyL2K2cFh6lNrXZYpOBi4OY/YpZxUacRJ46AYLhb3kWsSAO8kAq541qRVZSbpTY23c3+kK9wJ7qlYNYAAIJN9JFvsq3HaPtqzi2JJj4csT5AKSn97kRX8TFwGJjlcfI/ZXajikPDVU6N+Y+ah/wWuOwG8iFRuL3YrgyFR9rmyHgQxps4TZwINiDq3sR9lQxNSTlmQDc9T27LVwnDWubOU9iJie5TNKK2Do0GVZCSs0fDdYtBa9kHrmH2SSfDZtEOMYF+HxDqVRsCSQdiDcEHp36qi2iL7G4/uvb+L8Jp1gPaMa8AyJGhIgwe4K8h8QcOFPEVKbPdBIaDeANLnVCE98We9drRiVKZbr/AG+KIMU4tDC45QZibAm0wrOV0deyrZQ68QdOyo0MpATWv11Vmjhy58xyyAW5gdpi99igNoXh09LLQZSBqO9nAnY2AiCb/tvPkhVIzZfr0nMsxrHQySG87RYOMkOgwYJAmCLhBwOGzb5g0GSXADKOm+zrG9xZTGJcwFg5SHG7YM2IiRbQ7dioYKAcpcAI5i73RHMDoT2jqYSPoKLzabSHc2WBYCwdBzAOjqd9oCm3E2BLW2sQLzywHDbX6D1rvxGjQbF141gkGAetuqVF7RlztESSSQ7mE/tuP+YfU9ErRVFoVHGXNETmbPu2EEkuiNSJnY31RKTWGSJAnOZm0hxgCTIsBOh3iUCnULj+2ZHLmN3GJ5pgA9yiYjEAzkaGg69bGNemx6xKQZInXxZcRn2mBEZdTkB/08ynXqt3vOVwJvptA6wBpsPWoaB7uvqDaNbWOsaojKQyl37czReC6dm6TMT20skHSFh8TGacuUnpa27Z0/NrEdUmRII6bfAdEqoJiIiZjcTEm9rx8kz5JBM6ReJ33GpjdYfSJNDutu/Qz8v5UjABLrDb+VJzbC3eVR4pjIGUGep6BPCNvZDJk9Ir8Yx4MwTpe4uuQqVSX2m3TutTGEuED8Cyjh9Z+K9KCVHl5Xs1aPEmNDWhoED34BcXaw7tIHcfUOJ4zUD2mpcAg2tIClwniVNjgKtEOApPa3LyEv5i2o8gcxBPqABsmEPEuE6+nolkle0DbWmdLh+L0qkGY7EdVS4pgC0e1pGWfuA29FzVKr7N2Um028l1HCuLAMLXiWuXLKHxvXRxPTqRiVKGbmacvUbeYWl4VwXtqjqJeGyMwnSR0vCenwtwq5GjNmuzuDotB3gPEUiKjgcokw25A6Hsi5ppxbOnEpNbVo6HCcMbg6NZ4c15yyCNiBDR/wDpy4/DzvqL9+srsOPVPY4SmwRme6+9mC//AJO+S44tcT19FOEHKNkcsV0gtbxFV0blHcNv81iPc91pJ3iTEnWy6nA8OfWcGijmPYOC6fB/pbUc4GoWNabkAEu8uirH6ehVCUujyo8OcTa/U9PVdZw6uDSbIAbmBga5RI1XUY39KKkuyPZluWtMyegO091zVTAPw7jTqNMtNhcfDqFslzRnBrs3sPiXZRlJDbwO0pLJbVr7AgbAAQklUsy6YnCP4PW+K1S2k8t1ymPOF4XxqhUdUc4y/Ned19AYilIhcL4j8HAhz6PvXJYdD/09E8Xxdnp9nl+BxZbId7oHrM7Kb6rHf31SxeDcHktbbfQ+ap18FMgSOirp7DFtaLdGvl1II7n7q/Q4m0SWvcM1nZTFuhIOkSLrj6lF3ePlZOzEZYIGhui8PL2Os3HtHV18WwGG5ttTv10A6JmY7LzA3F5GvksMcWY4EOkHY9eyzH41xMgkeqEcD9ml5C9HZNDnAvyy3fmZmuQ33Jzakbbq0OINEtdTcC2BeZB2Mabiy4/C8dcyOUGOktM9ZC1qvHKdQSHFrtSHXiZnmIuklhf4Hj5EX7NkVWk/uG2u3efJWm12ZQGg57hxixB9bm526XlYFDEsf7rjoZ52mTBgxltfa9lcw9UgmDbadx376fFSniovDLZtUwRMAmdCJHrbRFOFLrujuTr81iu4k5p0KNh+K57THZc/xS7LfKjSNGPuodOyYYsfweqqV8XEwPIzsnUNkZTbDcRx0MI1dFh/tosF1cuHMDpEzMx17q5UJu50DfoFk4vi7QYaMx2jSe5XVjh+Ec05BMQ0Nb0n8lZlbENL2kCQDed5KCKdSqYMk/T0U6mBIaQdb2XQlXbOZtvpF+oQHhwsSYA1ABBBH0Vd9B2Y5NhmOmkgaeqr087gLn/ZTBqSDG5b5wASIF9CEKCWquC5OYXdzNP2TYbB1W5S1rnDcRoeyt4Sk6rlZTuZ+C9h8J+FA2kDUAmBquHP5Dh9UrOiOCE43M4rhNM1gzI1zagIA5SPUH5r0fjTC2kxsS58NcfSTbqYj1WvTwrGDlaB5BZvEqgNRoJ9wFxk9BmP/r81xW2wOKxxdHLcW4P/AFFZlOxsBbbUuJVrg/gLJVlwGQHzLgNPILoPDeAmapHvTHlNz6n6LoYXfFNKiHFdlehhGMHK0DyACmVNyhCdIYiQq+IwLH++xrvMA/VWSE0J0gFdmCaBAaAPIJKwkjxANUCzsSSZECPmtNwQzSB2UckG1oeMkjicb4MpOmAWnq0z8QVw/iLgVXDHNGZvXb4bHsvbW4VonuqPEOAU6rC0zB2U4qcP2Ubiz5wxTsxmIVStRkafBep8S/Sepn/wyC03nSO0XVWr+m9SkJytqdYMn4HX0XWssUSlFyPKnUiPJO5kahddxLgwaSAwg762I7fFZ1HgLnmwMd7KyypknjpGA1ic0t107/CHR9/JUa3h+o3UGO1x8k3NC8DJp1ALixG+isO4u+ZBHleEf/hSb/hi1p+gq10y1hvEIA5pB6RIRDx5mzSe9gs5/Czsh/0bxsk4QKLJM16vinow+pWfiOOVDo6OwH3Kr1MO87fJRp4N0+6fgiowQHKbIVMU9/vEnzVzClrbxP0RW4MgwGSetiPktbBcAxVRjWtoy0Oc6Qwj38sy7eMojpJSyyRS26NGErKPDasZtibekzb5I+IbIJG1wujw36b4ipEgiNIB+Z3XS8J/SGpY1HGBsTC5JeTD+tv/AA6lhaX2ZxPAfC5qwSDfzXb8N/TxtpH8rv8AhfhVtEACO616WCA1+kLhcM+V23R0vNCCqKOT4R4Mo0CMrBOq6L+iJH+n87LRDY0ShdEfFXs5ZZmytTwwb3K4wcKxFR8lri1ziHOiLEw6RqF3cJZlV4E6SISfLsr0aAa0NGgEfBO5qI4IcKyiCyBCiUQhRIVFEFgyowiZUsqKiCwcJkQhJNRrCupqPslZDU+RVeMRSKjqajkVs00vZqTxjKRULUN+HBV32aXs1J4x+RjV+DMf7zGOnq0E/FZ//wALoZp9n6Zjl+ErqfZp/ZIfG0HkcnV8FYcg/wCHHcOdI8rrExX6fuH+XUB7OBB+IXpApJ/YhZRkg2jyd/gWv/pYf+4fdAPgWtP+S095Z/K9fGGHRP8A0o6JvsC0eOHwLV/+v8m/yp0P0/qE/wCRHmQB8yvYhhR0Uv6UdEysGjyzD/p5U3ZTb5wfoCtSj+nDSBmeJ7UwR6ElegCgBsp5VnZtHM8N8GUKUEU2l3+pwBPoNAttmEAVuEyTiNyBMpAaKRCkmQ4gsjCaFNMmUTWRhIpymTUK2MVEqajCPEWyISLU5ThPQAUKJRCFEhGjEIUSEWFBwWoxBJJJNRi4FMBCY5FaVZomPlSyqYTwlCDyJZESE8JaMCyJ8iJCUIUEgGJ8qnCULUEbKlClCUJaCNCSeE0JaMKEycpiVqCMUydJCg2RTFShKFuJrBlOnITgLcTWQhKFOExCehSMJoUyFGEaARIUUQhNC1BIOCgQiwoELUAGoORCFBxhajA4TqGZJGjFlqM1JJXFCtUgkkkZiSSSSUw6SSSwRJ0kljCKQSSQCIpJJJWEYpkkkDCSSSWRhkkkkTDFOEySJhwopkljCTFOksYiVEpJLAEmcmSRADcgPTpLBApJJ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6" name="AutoShape 32" descr="data:image/jpeg;base64,/9j/4AAQSkZJRgABAQAAAQABAAD/2wCEAAkGBhQSERUUEhQVFRQWFRQUFRYXFBQVFRgUFBYVFBYUFBUXGyYeFxklGRUUHy8gIycpLCwsFR8xNTAqNSYrLCkBCQoKDgwOGg8PGiwkHyUsLCwsKiwsLCksLCksLCwsLCksLCwsKSwsKSwpLCwpLCwsLCwsLCwsKSwpLCwpLCwsLP/AABEIAMIBAwMBIgACEQEDEQH/xAAcAAABBQEBAQAAAAAAAAAAAAADAAECBAUGBwj/xAA9EAABAwIEBAMHAwIEBgMAAAABAAIRAyEEEjFBBSJRYQZxgRMykaGxwfAHQtEU4SMzUvEVYnKCosIWVJL/xAAaAQADAQEBAQAAAAAAAAAAAAABAgMABAUG/8QAJREAAgICAgICAgMBAAAAAAAAAAECEQMhEjEEQRMiUWEyQnEU/9oADAMBAAIRAxEAPwD0hrUQNTBqIAlHGAUgkkgwjp0ySUw6ZOklbGGSTpkoRJJJIBEmhSSQCRThOkgEaEoTpLGGypoU0lgEIU2BEw9HMVpU8MBeBKMY2TnJLRXGDtO6sUxmsdAnMkqNauKYjdWSoirZm46gA6AqT2qzVdN0B5UZdnSugJChCKQokIDA8qZzUSExCIABahOCsuCA9qIABCSkWpLGNsNTwpAJQugmRTp0oSswkk4TpQjQmUkkoxFKE5MLn+OeN8Nhhd3tH6ZGEE+p0CVuhkrN9JeYVP1ffJilTAvlJc4x0mBdZdT9TsYC7nZFiIYIAPz3Q7G4s9jSXiNL9RcaTJq2OsNbYdhCE7xniXtvVeCDchxBM2jpCeMHIDTR7mCnheD0uOV55arwTMkOJk9ZW7gvEOILoFYtgAEEnp1/NVSPjuXTA3R62lC8zZ41rMeAaucA3BGsbTqAtnDfqfQzZajXMd8viklhlFgs7RNCxKPjXCuE+0jsQVbb4hw5E+1b8VLiw2aLTC1MK4kXXL4PxZhHOh1SLgaGPitTinimhQpy1zXuIBa1p1BOs+hTY2u7JZddm20LIxVSXFS4fx5tai2o2xdMjodCFXe5NOSaVGxr2CeVAqRUSolhoSyKbQkQmQCBCg5EcgOKJiDkNwRCokLGAwkpwnWMa6UJ0l0EhoTgJ0oQYUMkgY7HMosL6jg1o3P0HUrznxF+pL3OLMMMrdM37iOvZSlKikYNndcV8SUMN/m1AD/pF3fALmeK/qexsGgzO2OZzpbBOwG68/r1ZdmqnMTrMk+qGD7RzWtAAm07Dqdgp8yvxoscT8WYioXl9R+RxnJMNjYNGwXNVMaXE3y79fTzReJVC95GblbIHpoVQeE0UvYf8DzkIM5pAkgyJN4uLHsi0zmIjLrofXX83Q6+Gcxrd2Pg2E3jqRrdCdW0IBLtACLQLC0a/wApzIsh+l7bkyB300+6PRcG81oEag3mbDr18lnCrpcjXMJA08x0JVo1s5ALnEBrQASXloGovpuYTK0B7L9PiEOhu5B5myIHbp/K0MPiczcwbIFjl235uhWJUwzSeV1jHvNLYMkXAJtF57q1SpmmS0ONwJhxg23hMssYO5IKxuWkbmFrsADnU5jUk2g9huqPGMI2qJbIdbS9oP8AZafDuCE0ZJguhzBsWydehMWRqgw7aXKx2YauzTubR8vVVjlc1ukiH1cmou2tHLcHxlSlUAeJZuCLQL6rSfXz3aYBMi+yOMS0NLXtDswOXba2ZUKlQOn3QYAIa3KGkW0Fp7rTkoQ+rNFOUqZZcSDcyY2+S1eFYvPY6hpi0eaxMRWytaAQSNSjeHaxDxO5PzleZLKm1S9h8v6Y6PTfCvEadGg72jwJeYBP2V6r4toD90+QXk3FuJOFQhpMKvRxL3G0k9lWSSZsS+iPWX+MqO0lVqvjZmzD8VxFPBuLGmYcPeHY/dWMPQDyLRGoO6k8sUK8sEeg8C42a5MtgDRazly/hjHNpu9kRGcy0jsNCuncE2OXJWMpKW0CchlSr1g0EuMACST0VHC8Xp1DDCT+aqqTbpCynGPbLZCgQiEJGnaVhgSZTaLJIrYLNVPCdJXJjLH4/wCJaeFbzczyOVg1Pc9Ar3FeJNoUnVHmzRpMSegleM8T4w6vXe9xALri8w28R6BRySa6LY4cuwvH+P1MU/NUcY/awWAGxhZftANh+bqNV8WA9fzdEw2EJO3WTpGv2XLKVHZGJUe/pc/LVGpMNPMXaXAJtqj08NzdlXx7s5bLZY1wJBJGbtykGO4U1NdDfGzPGHBl2aBBykglpIAJbI3uPiE+CwzKrnF4e7lIY1gDS6rAy5z+xl5m8xCOOEPyk5YpzNnTla6SJEzEDUjZdJwSiGuLg9+VpYabpyuzNblBBAMFrZjyV/kom4/gycDgW/4La1MPHtXBwpkF2RzAwgOzZTBbI2mbwqOIcGA+zyky5sPY11Q5v3wAQ2wHLJyknUFXatYhrqdMktEumI1iSR1seyfh2GqNMUyWVA1+YOtb3iGmJBIERYmY3Mj5bD8VbKeE4OatNjWU3uqOcS+DMgHlY1hbyuAJJMmQR3RaXDjTdlDTYmQQQYF5MaWIE+atMpOD84kXM5TFpuARcWi+0K02hqY3n3riRqdzr12SyzDrFRlChcgm1+a/fbf+60cJhmEhrnDUtcY2MGYF9om9ygYxoEQc1vh2Mqm3iJZN4nsjDN7qwThrR3XD8KXUWlrswZYD9zRPuyNRN+0rH43RNPMcpyu7W2JbPmh+FfE2TENY48lQ5T0Bvl9ZkeoXZY+mwzSqAFrwSwzYidCdiOq7ISuFHiybwZW/TPKX19R3kdlZp4hsGYmDfvsoeKOEnCvOpY6cp+x7hYGF4iB78kbLkeOWz045IumX69UknotPgzojsVzWN4lE5dStzw82A2T71581HLBqFnD5k01R6fwzAcOGV1SDUdc5tATsrnivhdGnhw+i1oOcCW9CCuBpPD6hZUbdgkdwdIW42pFP2YJyEgkSTojPJ6ZNZXKNMzX1Ym60eH1JI7AE/ZBxlECm6wiFDDYkNBPlHkoehKpmxhMWRWbkALw4EN6hdnjeKCnRL3gAhs5ZEz0XlXEMcWOa4GDKLiOMuq+8SbQb6quKfBUNHLxtF3ifGX1jLyY6CwHkEHh+ONNwIOh/As0V0/tYMp1NppkZfbs9W4bxBtRgI1Ra9Urz/gviP2Zg/wBkXxJ4uzDKwkNi+0nz6Lpz5IuHKPstjy1GpejqqnGqLSQajZHdJeMVuJOLiZSUFlf4F/6X+D6LQcbjG0qbqjzDWgk/wO50Rcy85/VLj3MzDMIgQ+r1v7jfhJ9Qu6TpHXGNujlvFHiKpjnzoySGMmwbOpG50usinQDfP5ItJ17wT00CmSCN5Hw9e65JT2d0IAqcC5BJ2NiAADbLvJje3dEa8mBIGY6SQLXvtEn/AMUYUQAJcDacomfImIBi+6r1HcwFx7u06iRfp0Hkot2dEVRpYdjXgxb3eYmANM0tuTqY8vRGo0AHNLwA25aSMwMGPd+d+iq03kwHAg6BsAWnZsTHnvK0Kby8tYxsHTmIJjUfm6g1sb0SpYFgZY3PKG6Em2p22VTiZysDJ0LpgyL2tsZ6o2IqhkwczjBkbA8wg7HQWVACTzaQbbE3gDtogmzJLsp08x5WiSZsCJ5RmJI6Rf0K0OFtPvtflgG+hLgSRfU+fQ+hr1qQGWwzCxIETNogfn30sO0jljmkCZm7R7sgxEu1lVQWyziKgAAa5rbkS23Le1ri7Qdeiq1SXiXvzETLjPcgaazNz1Q6dMmJN8x1BkQJGmouI81Wq1TA2MEEbC6RmSAVoDuo0+e8ahUqzAdVbfG8zt+fmqCYINiO86DT67oJsWSMus/L5gyPPUL1zAYtmKwzHG4c0Hux0Xg9F5BxFhHfVbfgLxEWONB5hplzCeupb63PxXo+O6PF82N7/B1Xifg/t8JUYRz0xLT1LBIPqF5BSwD3nlBjqvfcHxGi4QXC/KRvpaR8vguCxeBp0ar2CzWvIHlNvkU2abxK0J4UVkuL9HIYDgUk57LY4ewMdlG0K3xEN0pgmTY6mPRYn9cW1gHa6HYjpK43KWVM6fKwxWNpHWl8VAerInyKv0cSPouYxuNLS0jQiPI3Sp8RcCCL9VJxujzYNJI67iOLa2kTYQDE6eS56jxpgpQQZcBEbHa6rPxX9QLk8v7ZtPWFSYC2SRy2B/6TdrvRFJdDSnfRocWqmo1liDMeuiv0sEabGg3LtVW4ZWBaHuktbYA2OZGqY2TJ/t5JXKlQn7IHWDYqJkaEEKFfFDXp9FSqcSjYLJti2WWYuT9lW4ji5MdB8z+BCp1muNrH80VasSXOVEthm9AS5JIkJ1UifQvG+NMw1I1H3iABuXHQD82XjXEMa6vWqVSIzPLusTtPYW9Fp+NeN+3xBInKzkZeRaZcB3WE2oAOX1O99vJUcmfR44VsZ1aBB6IuBoOfZrT3IPoD8beqrBsnXS1/zurfD672vApk5u2sibW/hRaOhFirSDdekCRcuMixvaR2kShUquU5iCQBl8i4RAmw39RKtuaHc73kuJLs7gHMgNDiLm58zFx3ikzENLiSBZtmwZINydQLAadCB5ZJmsM8tk5nZXBsm4cS4zoRcyIjSPSSU44GQwEMEDTNbubDXssnDvph15cATJFgRtAMECY/LLTo8TaQMrGtcNHC0i8h4J5tgD27pZoYdzoIuBHS9+qJVxeYNFuVpEgX7Dp66mbynwIz25nAC0CQJgE9trwUQta15Ls7I9xts+axbJIsNAYHWBskUdGbHpMk5ROzsxs8jYBpI6zNzMKw1wsXZp0kAAACBDYVFlaRd2pkDq4yZmLXd63RH4+AAY1MOvIIGhMX28kWn6Miy1xJGYEHY/Tz/uq2Ka2HOJF/dAE3FiOwg/KEzcQ4xJMtmL26WPSY+CnVojldMA6EiNCACOpH3SVQ6ZnsqtLb5gZJjKdPNBcOgPytCNVpwRoZ0KkzD2JtqPMC+3p+Stx9mZm4uhULdgfXTrJWQ2p7J4JYCWnq4eYJBXUPoQZHpIkeRWXxDgzsofZ0g2BuI6/VWxzSdM48+Hkje4R4zwmX/Ew7mPsJa4uHaSSCPmjY/jFN4htJkPPMSCX2iCHT0XB+zjzWlwfGH3Dt7s9OirlbatM8bLjeNXHR0+FY1gsJtd3X+EDiPD6dYg1G5iNHSQ4Ds4feUChW6bKwHyuFWnaIPLKbtmTxhgpscDzAQQd4OhWVh8QdNSdIWvxbFtFRtN45HsIJ6XtPzWT/AE1TDO5m56f7Xi8Dr2XXD+P7KJastYHh9UPzRA7nUeS02YQS6TIc0tLQFlUMbJILs4cOU7gi8EKLse5psYSuEpPYdLo33MDGBpBgWA/2VU4imPebUP8A2lZTuLvP7o8gFu0MUKeHY6q6C8nKe3+0fFLPGlXbFtv0Ap8Vwmj6dT4H+UN+KwTtGPHnm+xSrvGuYkHr8fuqtVvkjGCNz/QRmIw7TNNozXAlzvobFUalXOT9kqkZTmgdDHunZyngQ1w2zixiL9wn41sDdoB7Hsfkkr5J6JIcxKD4l3NA2t57KQADXRdxAAPnr52lCqgT35viPompYoNAzRsCNMwcZkX6fZVqz6QdwLG3lpyntImC3rs5RwvFAyxa1+aDBaDJBsCdQJF4hUH1ZcZkCTAmYB6dYUmU8xAblG1zA8yTohVD9osUXzIm5OgsDfcI2U5wHQDEDMcrbAm5sQT8yUOhd7RyjmE6ZYECZdaLSruMr5Xeze6m5oLne0p5XhwccwywbN/5bRN+2/YAGXmkDKHCCBpDjcND5MZZv1V2nhOoeGyCBFsuo9SCPioVcZDo7NbtZsXbMRFyJPUdFaZiHHlaCGwGkSGjXlzk7SLnS07Kcgph6eDscrxyiSLNIM5QD1dvYHVUMZRL5ioxokNaYIJ1l47cu41Oy06LuV8AGTlIBJy5iTkJjmJNpn9m+ilhqDRILgXBwIjKQRJAieVttpmD6oJ0ZqzHwnCnU3ZnvzxOUZg5s2kuucw106q+HtbYAuF8wI0DpnlO/u77EbqNd+R+kkSHsNgLkQBsL2nQiyKXMjMx0kgHV3KIEgzplcW3BjlPaWlJt2aMUlQKllcCTIcQdIDdsvcaFDaNHRIuCD66DtI72U30yWgnMA10TrYkkZSNTvHe2qPVoimC2fdtveQbXuAbfG6RtFEVTS0zSBNyNYO8b6n81mWkaaTAOl9QIG+llN7z2G7hEDrGXqDb4R3kag9desa7G06RGyDY6Q3M4S3UWMRpB+0oFeg7qDF7abeismsWGdCCCb3IiY7CPjKGMQTB84EERcAX3sPokSTexmjJxfC7F0G+vSVzuJxBpVGuGg18l2uJPe1+8LjuN3fGsAR3XTgX2pnmeVFNHRYCuDcaOEhX2PM30iZ8tVyPBcWQct8uo6AnbyWjx57iwMAdBPPEi3Q9VOWKp8Tx1glyqtFLjnEM1TM0tLdB1gKth+LOJDYJJ0AKOeBctmkSAZMT6BVjgBTIcCbb9D36LqSxtcTq4RboNSx9IVAXNLSDe3oVoY/BAjOwhzTuDPqsXF4M5gXGQbyL2K2cFh6lNrXZYpOBi4OY/YpZxUacRJ46AYLhb3kWsSAO8kAq541qRVZSbpTY23c3+kK9wJ7qlYNYAAIJN9JFvsq3HaPtqzi2JJj4csT5AKSn97kRX8TFwGJjlcfI/ZXajikPDVU6N+Y+ah/wWuOwG8iFRuL3YrgyFR9rmyHgQxps4TZwINiDq3sR9lQxNSTlmQDc9T27LVwnDWubOU9iJie5TNKK2Do0GVZCSs0fDdYtBa9kHrmH2SSfDZtEOMYF+HxDqVRsCSQdiDcEHp36qi2iL7G4/uvb+L8Jp1gPaMa8AyJGhIgwe4K8h8QcOFPEVKbPdBIaDeANLnVCE98We9drRiVKZbr/AG+KIMU4tDC45QZibAm0wrOV0deyrZQ68QdOyo0MpATWv11Vmjhy58xyyAW5gdpi99igNoXh09LLQZSBqO9nAnY2AiCb/tvPkhVIzZfr0nMsxrHQySG87RYOMkOgwYJAmCLhBwOGzb5g0GSXADKOm+zrG9xZTGJcwFg5SHG7YM2IiRbQ7dioYKAcpcAI5i73RHMDoT2jqYSPoKLzabSHc2WBYCwdBzAOjqd9oCm3E2BLW2sQLzywHDbX6D1rvxGjQbF141gkGAetuqVF7RlztESSSQ7mE/tuP+YfU9ErRVFoVHGXNETmbPu2EEkuiNSJnY31RKTWGSJAnOZm0hxgCTIsBOh3iUCnULj+2ZHLmN3GJ5pgA9yiYjEAzkaGg69bGNemx6xKQZInXxZcRn2mBEZdTkB/08ynXqt3vOVwJvptA6wBpsPWoaB7uvqDaNbWOsaojKQyl37czReC6dm6TMT20skHSFh8TGacuUnpa27Z0/NrEdUmRII6bfAdEqoJiIiZjcTEm9rx8kz5JBM6ReJ33GpjdYfSJNDutu/Qz8v5UjABLrDb+VJzbC3eVR4pjIGUGep6BPCNvZDJk9Ir8Yx4MwTpe4uuQqVSX2m3TutTGEuED8Cyjh9Z+K9KCVHl5Xs1aPEmNDWhoED34BcXaw7tIHcfUOJ4zUD2mpcAg2tIClwniVNjgKtEOApPa3LyEv5i2o8gcxBPqABsmEPEuE6+nolkle0DbWmdLh+L0qkGY7EdVS4pgC0e1pGWfuA29FzVKr7N2Um028l1HCuLAMLXiWuXLKHxvXRxPTqRiVKGbmacvUbeYWl4VwXtqjqJeGyMwnSR0vCenwtwq5GjNmuzuDotB3gPEUiKjgcokw25A6Hsi5ppxbOnEpNbVo6HCcMbg6NZ4c15yyCNiBDR/wDpy4/DzvqL9+srsOPVPY4SmwRme6+9mC//AJO+S44tcT19FOEHKNkcsV0gtbxFV0blHcNv81iPc91pJ3iTEnWy6nA8OfWcGijmPYOC6fB/pbUc4GoWNabkAEu8uirH6ehVCUujyo8OcTa/U9PVdZw6uDSbIAbmBga5RI1XUY39KKkuyPZluWtMyegO091zVTAPw7jTqNMtNhcfDqFslzRnBrs3sPiXZRlJDbwO0pLJbVr7AgbAAQklUsy6YnCP4PW+K1S2k8t1ymPOF4XxqhUdUc4y/Ned19AYilIhcL4j8HAhz6PvXJYdD/09E8Xxdnp9nl+BxZbId7oHrM7Kb6rHf31SxeDcHktbbfQ+ap18FMgSOirp7DFtaLdGvl1II7n7q/Q4m0SWvcM1nZTFuhIOkSLrj6lF3ePlZOzEZYIGhui8PL2Os3HtHV18WwGG5ttTv10A6JmY7LzA3F5GvksMcWY4EOkHY9eyzH41xMgkeqEcD9ml5C9HZNDnAvyy3fmZmuQ33Jzakbbq0OINEtdTcC2BeZB2Mabiy4/C8dcyOUGOktM9ZC1qvHKdQSHFrtSHXiZnmIuklhf4Hj5EX7NkVWk/uG2u3efJWm12ZQGg57hxixB9bm526XlYFDEsf7rjoZ52mTBgxltfa9lcw9UgmDbadx376fFSniovDLZtUwRMAmdCJHrbRFOFLrujuTr81iu4k5p0KNh+K57THZc/xS7LfKjSNGPuodOyYYsfweqqV8XEwPIzsnUNkZTbDcRx0MI1dFh/tosF1cuHMDpEzMx17q5UJu50DfoFk4vi7QYaMx2jSe5XVjh+Ec05BMQ0Nb0n8lZlbENL2kCQDed5KCKdSqYMk/T0U6mBIaQdb2XQlXbOZtvpF+oQHhwsSYA1ABBBH0Vd9B2Y5NhmOmkgaeqr087gLn/ZTBqSDG5b5wASIF9CEKCWquC5OYXdzNP2TYbB1W5S1rnDcRoeyt4Sk6rlZTuZ+C9h8J+FA2kDUAmBquHP5Dh9UrOiOCE43M4rhNM1gzI1zagIA5SPUH5r0fjTC2kxsS58NcfSTbqYj1WvTwrGDlaB5BZvEqgNRoJ9wFxk9BmP/r81xW2wOKxxdHLcW4P/AFFZlOxsBbbUuJVrg/gLJVlwGQHzLgNPILoPDeAmapHvTHlNz6n6LoYXfFNKiHFdlehhGMHK0DyACmVNyhCdIYiQq+IwLH++xrvMA/VWSE0J0gFdmCaBAaAPIJKwkjxANUCzsSSZECPmtNwQzSB2UckG1oeMkjicb4MpOmAWnq0z8QVw/iLgVXDHNGZvXb4bHsvbW4VonuqPEOAU6rC0zB2U4qcP2Ubiz5wxTsxmIVStRkafBep8S/Sepn/wyC03nSO0XVWr+m9SkJytqdYMn4HX0XWssUSlFyPKnUiPJO5kahddxLgwaSAwg762I7fFZ1HgLnmwMd7KyypknjpGA1ic0t107/CHR9/JUa3h+o3UGO1x8k3NC8DJp1ALixG+isO4u+ZBHleEf/hSb/hi1p+gq10y1hvEIA5pB6RIRDx5mzSe9gs5/Czsh/0bxsk4QKLJM16vinow+pWfiOOVDo6OwH3Kr1MO87fJRp4N0+6fgiowQHKbIVMU9/vEnzVzClrbxP0RW4MgwGSetiPktbBcAxVRjWtoy0Oc6Qwj38sy7eMojpJSyyRS26NGErKPDasZtibekzb5I+IbIJG1wujw36b4ipEgiNIB+Z3XS8J/SGpY1HGBsTC5JeTD+tv/AA6lhaX2ZxPAfC5qwSDfzXb8N/TxtpH8rv8AhfhVtEACO616WCA1+kLhcM+V23R0vNCCqKOT4R4Mo0CMrBOq6L+iJH+n87LRDY0ShdEfFXs5ZZmytTwwb3K4wcKxFR8lri1ziHOiLEw6RqF3cJZlV4E6SISfLsr0aAa0NGgEfBO5qI4IcKyiCyBCiUQhRIVFEFgyowiZUsqKiCwcJkQhJNRrCupqPslZDU+RVeMRSKjqajkVs00vZqTxjKRULUN+HBV32aXs1J4x+RjV+DMf7zGOnq0E/FZ//wALoZp9n6Zjl+ErqfZp/ZIfG0HkcnV8FYcg/wCHHcOdI8rrExX6fuH+XUB7OBB+IXpApJ/YhZRkg2jyd/gWv/pYf+4fdAPgWtP+S095Z/K9fGGHRP8A0o6JvsC0eOHwLV/+v8m/yp0P0/qE/wCRHmQB8yvYhhR0Uv6UdEysGjyzD/p5U3ZTb5wfoCtSj+nDSBmeJ7UwR6ElegCgBsp5VnZtHM8N8GUKUEU2l3+pwBPoNAttmEAVuEyTiNyBMpAaKRCkmQ4gsjCaFNMmUTWRhIpymTUK2MVEqajCPEWyISLU5ThPQAUKJRCFEhGjEIUSEWFBwWoxBJJJNRi4FMBCY5FaVZomPlSyqYTwlCDyJZESE8JaMCyJ8iJCUIUEgGJ8qnCULUEbKlClCUJaCNCSeE0JaMKEycpiVqCMUydJCg2RTFShKFuJrBlOnITgLcTWQhKFOExCehSMJoUyFGEaARIUUQhNC1BIOCgQiwoELUAGoORCFBxhajA4TqGZJGjFlqM1JJXFCtUgkkkZiSSSSUw6SSSwRJ0kljCKQSSQCIpJJJWEYpkkkDCSSSWRhkkkkTDFOEySJhwopkljCTFOksYiVEpJLAEmcmSRADcgPTpLBApJJ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38" name="AutoShape 34" descr="data:image/jpeg;base64,/9j/4AAQSkZJRgABAQAAAQABAAD/2wCEAAkGBhQSERUUEhQVFRQWFRQUFRYXFBQVFRgUFBYVFBYUFBUXGyYeFxklGRUUHy8gIycpLCwsFR8xNTAqNSYrLCkBCQoKDgwOGg8PGiwkHyUsLCwsKiwsLCksLCksLCwsLCksLCwsKSwsKSwpLCwpLCwsLCwsLCwsKSwpLCwpLCwsLP/AABEIAMIBAwMBIgACEQEDEQH/xAAcAAABBQEBAQAAAAAAAAAAAAADAAECBAUGBwj/xAA9EAABAwIEBAMHAwIEBgMAAAABAAIRAyEEEjFBBSJRYQZxgRMykaGxwfAHQtEU4SMzUvEVYnKCosIWVJL/xAAaAQADAQEBAQAAAAAAAAAAAAABAgMABAUG/8QAJREAAgICAgICAgMBAAAAAAAAAAECEQMhEjEEQRMiUWEyQnEU/9oADAMBAAIRAxEAPwD0hrUQNTBqIAlHGAUgkkgwjp0ySUw6ZOklbGGSTpkoRJJJIBEmhSSQCRThOkgEaEoTpLGGypoU0lgEIU2BEw9HMVpU8MBeBKMY2TnJLRXGDtO6sUxmsdAnMkqNauKYjdWSoirZm46gA6AqT2qzVdN0B5UZdnSugJChCKQokIDA8qZzUSExCIABahOCsuCA9qIABCSkWpLGNsNTwpAJQugmRTp0oSswkk4TpQjQmUkkoxFKE5MLn+OeN8Nhhd3tH6ZGEE+p0CVuhkrN9JeYVP1ffJilTAvlJc4x0mBdZdT9TsYC7nZFiIYIAPz3Q7G4s9jSXiNL9RcaTJq2OsNbYdhCE7xniXtvVeCDchxBM2jpCeMHIDTR7mCnheD0uOV55arwTMkOJk9ZW7gvEOILoFYtgAEEnp1/NVSPjuXTA3R62lC8zZ41rMeAaucA3BGsbTqAtnDfqfQzZajXMd8viklhlFgs7RNCxKPjXCuE+0jsQVbb4hw5E+1b8VLiw2aLTC1MK4kXXL4PxZhHOh1SLgaGPitTinimhQpy1zXuIBa1p1BOs+hTY2u7JZddm20LIxVSXFS4fx5tai2o2xdMjodCFXe5NOSaVGxr2CeVAqRUSolhoSyKbQkQmQCBCg5EcgOKJiDkNwRCokLGAwkpwnWMa6UJ0l0EhoTgJ0oQYUMkgY7HMosL6jg1o3P0HUrznxF+pL3OLMMMrdM37iOvZSlKikYNndcV8SUMN/m1AD/pF3fALmeK/qexsGgzO2OZzpbBOwG68/r1ZdmqnMTrMk+qGD7RzWtAAm07Dqdgp8yvxoscT8WYioXl9R+RxnJMNjYNGwXNVMaXE3y79fTzReJVC95GblbIHpoVQeE0UvYf8DzkIM5pAkgyJN4uLHsi0zmIjLrofXX83Q6+Gcxrd2Pg2E3jqRrdCdW0IBLtACLQLC0a/wApzIsh+l7bkyB300+6PRcG81oEag3mbDr18lnCrpcjXMJA08x0JVo1s5ALnEBrQASXloGovpuYTK0B7L9PiEOhu5B5myIHbp/K0MPiczcwbIFjl235uhWJUwzSeV1jHvNLYMkXAJtF57q1SpmmS0ONwJhxg23hMssYO5IKxuWkbmFrsADnU5jUk2g9huqPGMI2qJbIdbS9oP8AZafDuCE0ZJguhzBsWydehMWRqgw7aXKx2YauzTubR8vVVjlc1ukiH1cmou2tHLcHxlSlUAeJZuCLQL6rSfXz3aYBMi+yOMS0NLXtDswOXba2ZUKlQOn3QYAIa3KGkW0Fp7rTkoQ+rNFOUqZZcSDcyY2+S1eFYvPY6hpi0eaxMRWytaAQSNSjeHaxDxO5PzleZLKm1S9h8v6Y6PTfCvEadGg72jwJeYBP2V6r4toD90+QXk3FuJOFQhpMKvRxL3G0k9lWSSZsS+iPWX+MqO0lVqvjZmzD8VxFPBuLGmYcPeHY/dWMPQDyLRGoO6k8sUK8sEeg8C42a5MtgDRazly/hjHNpu9kRGcy0jsNCuncE2OXJWMpKW0CchlSr1g0EuMACST0VHC8Xp1DDCT+aqqTbpCynGPbLZCgQiEJGnaVhgSZTaLJIrYLNVPCdJXJjLH4/wCJaeFbzczyOVg1Pc9Ar3FeJNoUnVHmzRpMSegleM8T4w6vXe9xALri8w28R6BRySa6LY4cuwvH+P1MU/NUcY/awWAGxhZftANh+bqNV8WA9fzdEw2EJO3WTpGv2XLKVHZGJUe/pc/LVGpMNPMXaXAJtqj08NzdlXx7s5bLZY1wJBJGbtykGO4U1NdDfGzPGHBl2aBBykglpIAJbI3uPiE+CwzKrnF4e7lIY1gDS6rAy5z+xl5m8xCOOEPyk5YpzNnTla6SJEzEDUjZdJwSiGuLg9+VpYabpyuzNblBBAMFrZjyV/kom4/gycDgW/4La1MPHtXBwpkF2RzAwgOzZTBbI2mbwqOIcGA+zyky5sPY11Q5v3wAQ2wHLJyknUFXatYhrqdMktEumI1iSR1seyfh2GqNMUyWVA1+YOtb3iGmJBIERYmY3Mj5bD8VbKeE4OatNjWU3uqOcS+DMgHlY1hbyuAJJMmQR3RaXDjTdlDTYmQQQYF5MaWIE+atMpOD84kXM5TFpuARcWi+0K02hqY3n3riRqdzr12SyzDrFRlChcgm1+a/fbf+60cJhmEhrnDUtcY2MGYF9om9ygYxoEQc1vh2Mqm3iJZN4nsjDN7qwThrR3XD8KXUWlrswZYD9zRPuyNRN+0rH43RNPMcpyu7W2JbPmh+FfE2TENY48lQ5T0Bvl9ZkeoXZY+mwzSqAFrwSwzYidCdiOq7ISuFHiybwZW/TPKX19R3kdlZp4hsGYmDfvsoeKOEnCvOpY6cp+x7hYGF4iB78kbLkeOWz045IumX69UknotPgzojsVzWN4lE5dStzw82A2T71581HLBqFnD5k01R6fwzAcOGV1SDUdc5tATsrnivhdGnhw+i1oOcCW9CCuBpPD6hZUbdgkdwdIW42pFP2YJyEgkSTojPJ6ZNZXKNMzX1Ym60eH1JI7AE/ZBxlECm6wiFDDYkNBPlHkoehKpmxhMWRWbkALw4EN6hdnjeKCnRL3gAhs5ZEz0XlXEMcWOa4GDKLiOMuq+8SbQb6quKfBUNHLxtF3ifGX1jLyY6CwHkEHh+ONNwIOh/As0V0/tYMp1NppkZfbs9W4bxBtRgI1Ra9Urz/gviP2Zg/wBkXxJ4uzDKwkNi+0nz6Lpz5IuHKPstjy1GpejqqnGqLSQajZHdJeMVuJOLiZSUFlf4F/6X+D6LQcbjG0qbqjzDWgk/wO50Rcy85/VLj3MzDMIgQ+r1v7jfhJ9Qu6TpHXGNujlvFHiKpjnzoySGMmwbOpG50usinQDfP5ItJ17wT00CmSCN5Hw9e65JT2d0IAqcC5BJ2NiAADbLvJje3dEa8mBIGY6SQLXvtEn/AMUYUQAJcDacomfImIBi+6r1HcwFx7u06iRfp0Hkot2dEVRpYdjXgxb3eYmANM0tuTqY8vRGo0AHNLwA25aSMwMGPd+d+iq03kwHAg6BsAWnZsTHnvK0Kby8tYxsHTmIJjUfm6g1sb0SpYFgZY3PKG6Em2p22VTiZysDJ0LpgyL2tsZ6o2IqhkwczjBkbA8wg7HQWVACTzaQbbE3gDtogmzJLsp08x5WiSZsCJ5RmJI6Rf0K0OFtPvtflgG+hLgSRfU+fQ+hr1qQGWwzCxIETNogfn30sO0jljmkCZm7R7sgxEu1lVQWyziKgAAa5rbkS23Le1ri7Qdeiq1SXiXvzETLjPcgaazNz1Q6dMmJN8x1BkQJGmouI81Wq1TA2MEEbC6RmSAVoDuo0+e8ahUqzAdVbfG8zt+fmqCYINiO86DT67oJsWSMus/L5gyPPUL1zAYtmKwzHG4c0Hux0Xg9F5BxFhHfVbfgLxEWONB5hplzCeupb63PxXo+O6PF82N7/B1Xifg/t8JUYRz0xLT1LBIPqF5BSwD3nlBjqvfcHxGi4QXC/KRvpaR8vguCxeBp0ar2CzWvIHlNvkU2abxK0J4UVkuL9HIYDgUk57LY4ewMdlG0K3xEN0pgmTY6mPRYn9cW1gHa6HYjpK43KWVM6fKwxWNpHWl8VAerInyKv0cSPouYxuNLS0jQiPI3Sp8RcCCL9VJxujzYNJI67iOLa2kTYQDE6eS56jxpgpQQZcBEbHa6rPxX9QLk8v7ZtPWFSYC2SRy2B/6TdrvRFJdDSnfRocWqmo1liDMeuiv0sEabGg3LtVW4ZWBaHuktbYA2OZGqY2TJ/t5JXKlQn7IHWDYqJkaEEKFfFDXp9FSqcSjYLJti2WWYuT9lW4ji5MdB8z+BCp1muNrH80VasSXOVEthm9AS5JIkJ1UifQvG+NMw1I1H3iABuXHQD82XjXEMa6vWqVSIzPLusTtPYW9Fp+NeN+3xBInKzkZeRaZcB3WE2oAOX1O99vJUcmfR44VsZ1aBB6IuBoOfZrT3IPoD8beqrBsnXS1/zurfD672vApk5u2sibW/hRaOhFirSDdekCRcuMixvaR2kShUquU5iCQBl8i4RAmw39RKtuaHc73kuJLs7gHMgNDiLm58zFx3ikzENLiSBZtmwZINydQLAadCB5ZJmsM8tk5nZXBsm4cS4zoRcyIjSPSSU44GQwEMEDTNbubDXssnDvph15cATJFgRtAMECY/LLTo8TaQMrGtcNHC0i8h4J5tgD27pZoYdzoIuBHS9+qJVxeYNFuVpEgX7Dp66mbynwIz25nAC0CQJgE9trwUQta15Ls7I9xts+axbJIsNAYHWBskUdGbHpMk5ROzsxs8jYBpI6zNzMKw1wsXZp0kAAACBDYVFlaRd2pkDq4yZmLXd63RH4+AAY1MOvIIGhMX28kWn6Miy1xJGYEHY/Tz/uq2Ka2HOJF/dAE3FiOwg/KEzcQ4xJMtmL26WPSY+CnVojldMA6EiNCACOpH3SVQ6ZnsqtLb5gZJjKdPNBcOgPytCNVpwRoZ0KkzD2JtqPMC+3p+Stx9mZm4uhULdgfXTrJWQ2p7J4JYCWnq4eYJBXUPoQZHpIkeRWXxDgzsofZ0g2BuI6/VWxzSdM48+Hkje4R4zwmX/Ew7mPsJa4uHaSSCPmjY/jFN4htJkPPMSCX2iCHT0XB+zjzWlwfGH3Dt7s9OirlbatM8bLjeNXHR0+FY1gsJtd3X+EDiPD6dYg1G5iNHSQ4Ds4feUChW6bKwHyuFWnaIPLKbtmTxhgpscDzAQQd4OhWVh8QdNSdIWvxbFtFRtN45HsIJ6XtPzWT/AE1TDO5m56f7Xi8Dr2XXD+P7KJastYHh9UPzRA7nUeS02YQS6TIc0tLQFlUMbJILs4cOU7gi8EKLse5psYSuEpPYdLo33MDGBpBgWA/2VU4imPebUP8A2lZTuLvP7o8gFu0MUKeHY6q6C8nKe3+0fFLPGlXbFtv0Ap8Vwmj6dT4H+UN+KwTtGPHnm+xSrvGuYkHr8fuqtVvkjGCNz/QRmIw7TNNozXAlzvobFUalXOT9kqkZTmgdDHunZyngQ1w2zixiL9wn41sDdoB7Hsfkkr5J6JIcxKD4l3NA2t57KQADXRdxAAPnr52lCqgT35viPompYoNAzRsCNMwcZkX6fZVqz6QdwLG3lpyntImC3rs5RwvFAyxa1+aDBaDJBsCdQJF4hUH1ZcZkCTAmYB6dYUmU8xAblG1zA8yTohVD9osUXzIm5OgsDfcI2U5wHQDEDMcrbAm5sQT8yUOhd7RyjmE6ZYECZdaLSruMr5Xeze6m5oLne0p5XhwccwywbN/5bRN+2/YAGXmkDKHCCBpDjcND5MZZv1V2nhOoeGyCBFsuo9SCPioVcZDo7NbtZsXbMRFyJPUdFaZiHHlaCGwGkSGjXlzk7SLnS07Kcgph6eDscrxyiSLNIM5QD1dvYHVUMZRL5ioxokNaYIJ1l47cu41Oy06LuV8AGTlIBJy5iTkJjmJNpn9m+ilhqDRILgXBwIjKQRJAieVttpmD6oJ0ZqzHwnCnU3ZnvzxOUZg5s2kuucw106q+HtbYAuF8wI0DpnlO/u77EbqNd+R+kkSHsNgLkQBsL2nQiyKXMjMx0kgHV3KIEgzplcW3BjlPaWlJt2aMUlQKllcCTIcQdIDdsvcaFDaNHRIuCD66DtI72U30yWgnMA10TrYkkZSNTvHe2qPVoimC2fdtveQbXuAbfG6RtFEVTS0zSBNyNYO8b6n81mWkaaTAOl9QIG+llN7z2G7hEDrGXqDb4R3kag9desa7G06RGyDY6Q3M4S3UWMRpB+0oFeg7qDF7abeismsWGdCCCb3IiY7CPjKGMQTB84EERcAX3sPokSTexmjJxfC7F0G+vSVzuJxBpVGuGg18l2uJPe1+8LjuN3fGsAR3XTgX2pnmeVFNHRYCuDcaOEhX2PM30iZ8tVyPBcWQct8uo6AnbyWjx57iwMAdBPPEi3Q9VOWKp8Tx1glyqtFLjnEM1TM0tLdB1gKth+LOJDYJJ0AKOeBctmkSAZMT6BVjgBTIcCbb9D36LqSxtcTq4RboNSx9IVAXNLSDe3oVoY/BAjOwhzTuDPqsXF4M5gXGQbyL2K2cFh6lNrXZYpOBi4OY/YpZxUacRJ46AYLhb3kWsSAO8kAq541qRVZSbpTY23c3+kK9wJ7qlYNYAAIJN9JFvsq3HaPtqzi2JJj4csT5AKSn97kRX8TFwGJjlcfI/ZXajikPDVU6N+Y+ah/wWuOwG8iFRuL3YrgyFR9rmyHgQxps4TZwINiDq3sR9lQxNSTlmQDc9T27LVwnDWubOU9iJie5TNKK2Do0GVZCSs0fDdYtBa9kHrmH2SSfDZtEOMYF+HxDqVRsCSQdiDcEHp36qi2iL7G4/uvb+L8Jp1gPaMa8AyJGhIgwe4K8h8QcOFPEVKbPdBIaDeANLnVCE98We9drRiVKZbr/AG+KIMU4tDC45QZibAm0wrOV0deyrZQ68QdOyo0MpATWv11Vmjhy58xyyAW5gdpi99igNoXh09LLQZSBqO9nAnY2AiCb/tvPkhVIzZfr0nMsxrHQySG87RYOMkOgwYJAmCLhBwOGzb5g0GSXADKOm+zrG9xZTGJcwFg5SHG7YM2IiRbQ7dioYKAcpcAI5i73RHMDoT2jqYSPoKLzabSHc2WBYCwdBzAOjqd9oCm3E2BLW2sQLzywHDbX6D1rvxGjQbF141gkGAetuqVF7RlztESSSQ7mE/tuP+YfU9ErRVFoVHGXNETmbPu2EEkuiNSJnY31RKTWGSJAnOZm0hxgCTIsBOh3iUCnULj+2ZHLmN3GJ5pgA9yiYjEAzkaGg69bGNemx6xKQZInXxZcRn2mBEZdTkB/08ynXqt3vOVwJvptA6wBpsPWoaB7uvqDaNbWOsaojKQyl37czReC6dm6TMT20skHSFh8TGacuUnpa27Z0/NrEdUmRII6bfAdEqoJiIiZjcTEm9rx8kz5JBM6ReJ33GpjdYfSJNDutu/Qz8v5UjABLrDb+VJzbC3eVR4pjIGUGep6BPCNvZDJk9Ir8Yx4MwTpe4uuQqVSX2m3TutTGEuED8Cyjh9Z+K9KCVHl5Xs1aPEmNDWhoED34BcXaw7tIHcfUOJ4zUD2mpcAg2tIClwniVNjgKtEOApPa3LyEv5i2o8gcxBPqABsmEPEuE6+nolkle0DbWmdLh+L0qkGY7EdVS4pgC0e1pGWfuA29FzVKr7N2Um028l1HCuLAMLXiWuXLKHxvXRxPTqRiVKGbmacvUbeYWl4VwXtqjqJeGyMwnSR0vCenwtwq5GjNmuzuDotB3gPEUiKjgcokw25A6Hsi5ppxbOnEpNbVo6HCcMbg6NZ4c15yyCNiBDR/wDpy4/DzvqL9+srsOPVPY4SmwRme6+9mC//AJO+S44tcT19FOEHKNkcsV0gtbxFV0blHcNv81iPc91pJ3iTEnWy6nA8OfWcGijmPYOC6fB/pbUc4GoWNabkAEu8uirH6ehVCUujyo8OcTa/U9PVdZw6uDSbIAbmBga5RI1XUY39KKkuyPZluWtMyegO091zVTAPw7jTqNMtNhcfDqFslzRnBrs3sPiXZRlJDbwO0pLJbVr7AgbAAQklUsy6YnCP4PW+K1S2k8t1ymPOF4XxqhUdUc4y/Ned19AYilIhcL4j8HAhz6PvXJYdD/09E8Xxdnp9nl+BxZbId7oHrM7Kb6rHf31SxeDcHktbbfQ+ap18FMgSOirp7DFtaLdGvl1II7n7q/Q4m0SWvcM1nZTFuhIOkSLrj6lF3ePlZOzEZYIGhui8PL2Os3HtHV18WwGG5ttTv10A6JmY7LzA3F5GvksMcWY4EOkHY9eyzH41xMgkeqEcD9ml5C9HZNDnAvyy3fmZmuQ33Jzakbbq0OINEtdTcC2BeZB2Mabiy4/C8dcyOUGOktM9ZC1qvHKdQSHFrtSHXiZnmIuklhf4Hj5EX7NkVWk/uG2u3efJWm12ZQGg57hxixB9bm526XlYFDEsf7rjoZ52mTBgxltfa9lcw9UgmDbadx376fFSniovDLZtUwRMAmdCJHrbRFOFLrujuTr81iu4k5p0KNh+K57THZc/xS7LfKjSNGPuodOyYYsfweqqV8XEwPIzsnUNkZTbDcRx0MI1dFh/tosF1cuHMDpEzMx17q5UJu50DfoFk4vi7QYaMx2jSe5XVjh+Ec05BMQ0Nb0n8lZlbENL2kCQDed5KCKdSqYMk/T0U6mBIaQdb2XQlXbOZtvpF+oQHhwsSYA1ABBBH0Vd9B2Y5NhmOmkgaeqr087gLn/ZTBqSDG5b5wASIF9CEKCWquC5OYXdzNP2TYbB1W5S1rnDcRoeyt4Sk6rlZTuZ+C9h8J+FA2kDUAmBquHP5Dh9UrOiOCE43M4rhNM1gzI1zagIA5SPUH5r0fjTC2kxsS58NcfSTbqYj1WvTwrGDlaB5BZvEqgNRoJ9wFxk9BmP/r81xW2wOKxxdHLcW4P/AFFZlOxsBbbUuJVrg/gLJVlwGQHzLgNPILoPDeAmapHvTHlNz6n6LoYXfFNKiHFdlehhGMHK0DyACmVNyhCdIYiQq+IwLH++xrvMA/VWSE0J0gFdmCaBAaAPIJKwkjxANUCzsSSZECPmtNwQzSB2UckG1oeMkjicb4MpOmAWnq0z8QVw/iLgVXDHNGZvXb4bHsvbW4VonuqPEOAU6rC0zB2U4qcP2Ubiz5wxTsxmIVStRkafBep8S/Sepn/wyC03nSO0XVWr+m9SkJytqdYMn4HX0XWssUSlFyPKnUiPJO5kahddxLgwaSAwg762I7fFZ1HgLnmwMd7KyypknjpGA1ic0t107/CHR9/JUa3h+o3UGO1x8k3NC8DJp1ALixG+isO4u+ZBHleEf/hSb/hi1p+gq10y1hvEIA5pB6RIRDx5mzSe9gs5/Czsh/0bxsk4QKLJM16vinow+pWfiOOVDo6OwH3Kr1MO87fJRp4N0+6fgiowQHKbIVMU9/vEnzVzClrbxP0RW4MgwGSetiPktbBcAxVRjWtoy0Oc6Qwj38sy7eMojpJSyyRS26NGErKPDasZtibekzb5I+IbIJG1wujw36b4ipEgiNIB+Z3XS8J/SGpY1HGBsTC5JeTD+tv/AA6lhaX2ZxPAfC5qwSDfzXb8N/TxtpH8rv8AhfhVtEACO616WCA1+kLhcM+V23R0vNCCqKOT4R4Mo0CMrBOq6L+iJH+n87LRDY0ShdEfFXs5ZZmytTwwb3K4wcKxFR8lri1ziHOiLEw6RqF3cJZlV4E6SISfLsr0aAa0NGgEfBO5qI4IcKyiCyBCiUQhRIVFEFgyowiZUsqKiCwcJkQhJNRrCupqPslZDU+RVeMRSKjqajkVs00vZqTxjKRULUN+HBV32aXs1J4x+RjV+DMf7zGOnq0E/FZ//wALoZp9n6Zjl+ErqfZp/ZIfG0HkcnV8FYcg/wCHHcOdI8rrExX6fuH+XUB7OBB+IXpApJ/YhZRkg2jyd/gWv/pYf+4fdAPgWtP+S095Z/K9fGGHRP8A0o6JvsC0eOHwLV/+v8m/yp0P0/qE/wCRHmQB8yvYhhR0Uv6UdEysGjyzD/p5U3ZTb5wfoCtSj+nDSBmeJ7UwR6ElegCgBsp5VnZtHM8N8GUKUEU2l3+pwBPoNAttmEAVuEyTiNyBMpAaKRCkmQ4gsjCaFNMmUTWRhIpymTUK2MVEqajCPEWyISLU5ThPQAUKJRCFEhGjEIUSEWFBwWoxBJJJNRi4FMBCY5FaVZomPlSyqYTwlCDyJZESE8JaMCyJ8iJCUIUEgGJ8qnCULUEbKlClCUJaCNCSeE0JaMKEycpiVqCMUydJCg2RTFShKFuJrBlOnITgLcTWQhKFOExCehSMJoUyFGEaARIUUQhNC1BIOCgQiwoELUAGoORCFBxhajA4TqGZJGjFlqM1JJXFCtUgkkkZiSSSSUw6SSSwRJ0kljCKQSSQCIpJJJWEYpkkkDCSSSWRhkkkkTDFOEySJhwopkljCTFOksYiVEpJLAEmcmSRADcgPTpLBApJJI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40" name="Picture 36" descr="http://www.france.fr/en/sites/default/files/imagecache/homepagepush/confit-de-canard-658x6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71800"/>
            <a:ext cx="3048000" cy="2603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2560320"/>
          </a:xfrm>
        </p:spPr>
        <p:txBody>
          <a:bodyPr/>
          <a:lstStyle/>
          <a:p>
            <a:r>
              <a:rPr lang="en-US" dirty="0" smtClean="0"/>
              <a:t>Les sports </a:t>
            </a:r>
            <a:r>
              <a:rPr lang="en-US" dirty="0" err="1" smtClean="0"/>
              <a:t>natiques</a:t>
            </a:r>
            <a:endParaRPr lang="en-US" dirty="0" smtClean="0"/>
          </a:p>
          <a:p>
            <a:r>
              <a:rPr lang="en-US" dirty="0" smtClean="0"/>
              <a:t>Le rugby</a:t>
            </a:r>
          </a:p>
          <a:p>
            <a:r>
              <a:rPr lang="en-US" dirty="0" smtClean="0"/>
              <a:t>Les courses de </a:t>
            </a:r>
            <a:r>
              <a:rPr lang="en-US" dirty="0" err="1" smtClean="0"/>
              <a:t>taureaux</a:t>
            </a:r>
            <a:endParaRPr lang="en-US" dirty="0" smtClean="0"/>
          </a:p>
          <a:p>
            <a:r>
              <a:rPr lang="en-US" dirty="0" smtClean="0"/>
              <a:t>Le basketball</a:t>
            </a:r>
            <a:endParaRPr lang="en-US" dirty="0"/>
          </a:p>
        </p:txBody>
      </p:sp>
      <p:sp>
        <p:nvSpPr>
          <p:cNvPr id="25602" name="AutoShape 2" descr="data:image/jpeg;base64,/9j/4AAQSkZJRgABAQAAAQABAAD/2wCEAAkGBhQSERUUEhQWFRQVFBgVFBUXFxUXFxYYFxYXFBcXFhgXHSYeGBojGhQUHy8gIycpLCwsFR4xNTAqNSYrLCkBCQoKDgwOGg8PGiwkHyQsLCwsLCwsLCwsLCwsLCwsKSwsLCwsLCwpLCwsLCwsLCwsLCwpKSwsLCwsLCksLCwsLP/AABEIAMIBAwMBIgACEQEDEQH/xAAbAAABBQEBAAAAAAAAAAAAAAABAAIDBAUGB//EADwQAAEDAgQDBgQEBQMFAQAAAAEAAhEDIQQSMUEFUWEGEyJxgZEyobHwFELB0SNSYuHxBxWSFjNyotKC/8QAGgEAAwEBAQEAAAAAAAAAAAAAAAECAwQFBv/EAC8RAAICAQMDAgMJAQEBAAAAAAABAhEDBBIhEzFBBVEVInEUMkJSYZGhwfCBMyP/2gAMAwEAAhEDEQA/AMgBOAUAxCcMQvp1JHwDiywEQoPxCP4jor3IjYywEVX/ABHRH8SeirchbGWElX/EFL8Qeie5C2MspKv+IKX4nyRuQbGWEVW/ElL8SUbkGxllJVvxJS/EFG5BsZaSVXvyh37uaNyDYy2iqffnml355lG4NhdlJUe9PNLvDzS3D2l5GFQ7wod4jcG0v+6RVAvS7xG5BsL8pSqHeJZkbg2F0nyQJHNU8yBcjcGwuZhzTcw5qpmQlLcPYWi8c001BzVYuTS5S5lbC13g5oKrKSnePYiBsp4CY1nVShoWEUbtiCdmSyIhq0VkMUpSllRyp8i4FKUo5QllCdMQAkiiIQA3MjmRMIEBMBZkpSlBFhQ6Uk0JwKLEKUksyRTAKEoByGdKwodKSGZLOiwoISQzJSiwEUgkHJFIYZRCaEQVVioRKEpEopANzJpciYQmVLKG+iSGdJZ8F8jGp6iafNOB6qUymh8pOPJNLCnR6KrZIQ7mnByGVJUIJcgXdQhqkWJWwpBbUTswQCV0xCS7xAXTkwGh5OyQJTx5IOnZFBYiSkHIeaOqBBlAGd04oEJgNISKICckA1qXojCMpiGF0bIgJ6QRQ7GyiUi1AMtugQpPJHKUAEQ1AMElIpEAIQgYoQhBwTrKRkeRJShqSNgbiuKSeGdEC0pwB3KhL9C2xSUcyWRICFXJPApRcUCbJmceX31SboKJAEQUyQkxydhRISgHIEIgp2IJSJQlEQnYhOCTPRHu5T+4KdMVgiUCp6WGJ0BUrsC5ULkpDVFzFY/BnyQ/Dnqkl7hZXLUlN3Z621TCigsEc0CERCUpgIBAjqkX84QzBK0FDwECUiimIaHIwlKMpWA0hEBOyowmFkThyhJo8k/IiQlQ7GZUE6OqSVDsrGnKdl5BAg9U4A/5KyVGjYBr/hOKRJQn7lMQAxET0UjGKXu4TUSXIgART04AlNITZFlS7tW30sqNHDFx6DVOkK3dFMMKc2kTurtbDkEDmtHg/CjUdBGkXuORMeiTqKtlwhOctqRTZwhwE68v8eq1MJwowNJ5wtlvDcrTaYm/0C0cBhPAHObDuui5Z5+D2cOhSlyZNLgOZpmwOhi4EfWQnVH4dhDSRIi22kT7WR43xyQGUnRNu8Alp1m48vmFzbOHufUlxMGSSNrEwJ3A1SgnJXJ0PNOON7cUbZ01LBYeoC5rdJvz3/X5KOpw1tQEC1rW1taPQFTYLhopgSNGtc+LAQYhodYnxAnWLLawvDyZ2IzAbA+XTS/msZZdr4Z1wwb180Uvc4nFcDcxs5mgEhpkjc2N7gWdpfRYWJYLQIIEG8yRqenkuw7X4cU3NbnAMW1s2+sAkT4R924/MTJNzv8AVd2GW+Ns8PWwWKe2K/39EEIZVIULfZW3BxWMsgKf3AU2UJZUqDcNDE/u05rE8tCuiLGBgSITgnhhQAxtNEUVap0LXTq466/v81O406bq2US3km5FabTnmfbzUpwp6fZTbQlCT7Gf3SSuObf/ACkjgmmYxqxq753+UlI1AOfQ3vta3RMOHMAaxeAZF4FuugPkn08ETAAudNOevl+y4OpI7nBDmEH7Ks0cPN4+R81s8J7Ol+WT4nw4wZIaZN+R0911eE7OU6ZaYBIFxrJtr8vUJvOo9zfHoZ5OeyOUwvBCR4muB9OY6zum1uEF0ZDJgOiDoTrPT9CtLGF7MX4QSHCXAOD5teAAS0ZtJiQNb2GH4HjXDNIpgEiHuIJuZsCZHI22R1n3sv7LH7qi2+xi/wC0VJjKT11Ec/vqruE4A4+J4ygHTc684j+6nxfCcZSAOfPIA8AMi8EEETrp5J+D4Xii0uzADLmJJMmJIBkSDPSL7o6rruTHTRUqcJMYeBkuvZoGrpuYGkbX57K9h+Ata2Q7xCNYg+mvLTkpcVw7ECi5zngEWaCLEWgnLvBdtsPTCqVatNxa6MwIMedwdBqCbBSsjku5vLHDE7cGdZQ4Oxzg78w2ixkEEwdNvZXcJhWNJ0DviOkDYbaLjqHGqjS3OIaDbLMzpfmL/TknY7jr4OWRIDXWMAwfQm4WThKXFnStVigt1HYOrUWN+JoMlxE3NuRvssHtPxAvw1RrCP4gb8U5WsDhMlokAyGn/wAjyXN1eKuzNIBMWJjXQQeRha9HDO/Cg5Saj6rWhghzzlqiPDoRAcT6zZcmrmtPC+7bpfVnVocv2rLt7JcszGUWUq9Ome8yvaRDqrYJADWvyWythrojmNYW1TxWEZDfxBblAc5s0ZbaYy90XFpIAuTouSH+nuMc3+LkYGNmXVM0ACTAbOw6aBYGCwhqBzzJNp0nQalx2B57Ljemy5GkskkvZHTn1WGEXLppP3f+/s9Lw3bOs6q53cPq4YPhj206jSALnOW5mCM35mttckLq+FcdpV3M7t+Zr2ktEGxaX5yXTDhMAZZFpBghcL2c7TNoANYJcCf4Q7x1RxgGR3dN4Gw129V0PCe1NKtUc4MqYd05DIa3PBBuYBF3E3ib8oVajI8S4t1+5ro3HKrl3f7WaHbjhveUQ5rQXBwmAS5wgiBAJNyLaQSvOsRwirTbLqdQATc06gDYj80RHIyvVsNi2uByuzAWPiLj6mSq+GxbnZiA5n8R7WgkyWscW5jOxgnyIXHD1iUI3s4+vJGo9KhmnblT+h5KykCLkeYBJ32kctuaLGDzAiYtN4gGLe0WWz2gqtrYhzqTWhthmaMuctHiqHa5m/IBQO4WY/wY5gwdV9NilvgpPi/B8jlxOM3GHKXn3M0ERvtoBHkZ/v8AqnBnKdFpYfhR841Cm/2ktBnzWqpEdLJJXRmtZvIHnO/S59kCDzB++vmrVegSfkPmnMw0R89Z3/dXbI6duqIGUo1U1Ly9uilp0ptF/f16IvYB58hO1x+iNzNFjrkcD6e6g7yTv7+6mrggbzqefWVFhWg2gaf25oTfcqatqJIInT1+9VI1wvrr9+ikdQPKbxuR6/NRYphjQg2+ZRustx2psgNUcz7JJgwLkVe45tsvY2mdlAXyTmufhMNjT4jJ0gRraZkraodlabdAR6mb/wBRMgroqWBEWEKWlQM/RePLM/B9ZDSQjzRUw2BazKAOkgadCrBwImSTbQSY1BuNNlbDYVHivEBSYXONhF9fkLrHc2zq2qKKXEMSygCWtbJgE3k6gX1dB26poxhbJIvItYbjbXf5Lm+LcZe0y4DK4ksdIcMhbDXTOoJB2OllBV4pUrMJyhtri5mIdvYC2vSTyW6x2jhlqUm1/B0NLENFi8AyXQSLAlzRufrsdFAOKNDhGaCSM2x8OaPKPmVwmIx+aA7XmNRcugerp85UTqtW0TtoSJtEdCY+i06RxPX+yO8o8Yp1XOaQ1vj3cPFtIjUy6IHNahw7ah8YzXkDYwC0gxrqf+K8zYwukuMzmc1ouAZki42P66aroeH9nqzhmNV1Mhvhb4iYgZdDEEk2mRbVTKCXk2xamc+NtnQ43gtOo6BSAIGYEyGgiGCzTyGYCIsDErH4lwClL8lXMbgNAzHl4nFxynoBHRWsGDlDDiKjnXMWl3i0LQc1oNptadCnU8fQpDx5i5rZy5Mt3OjNYQ2TIPWymMpR7M2yQhNfMkv9+hSwnZWkMpc0yeZm9/bbZXKOJpfiDh2S0UKZq1IJHizd0ymJN/jeTtZvWLVbjwAFQhgYOZJk3BLbC1pkTYOsJXOcPqNbja9Z4z06lP4spDA7+FUgC5tldtGl1hmh1WnPw7/6bYtmK1Cu38GtxvE941zWWY5pa6ZESHCdOcLicB2cdnh7Q1rbBsh+d2mbwky3f3tC6NnGctQ5SDAdeMoMakCTbS10sTiS97ajQ4XDSQQ4mAT8IA8UTp0mdtpJpUjjcoTe5u68D8BweGQzTSGjYxa2o6Lfw/AKbWZXwXuEOzGREXDR0E31ndYtLtFVovjI1wkCfC06iTDTAtppoqmL7Y1nkhje7HikN11NyAARNl4uXQZsk7i6PRx63BhVu7+h2NXE0cJS8T2U2/1RJ65WwXHRcNx/tma0spAtpn43H43/APy3+nfdYWLeXEuc6Xb5iS489b778iq9ua7tJ6XHC1Kb3NfseRrPV8mVOEFtT/dmtheLhurWzMgkaGIkxdalPjVCm3KJInUXMbG5vPTRcpmspKJOw0E6SPW2i9h8nm49ROJ1uH41SMmnLjMlpOUj8sCfeydS4rTqSwEmMo+EC92xfqZ9FyNTDG3USIuYiZ+RUdOo4GRciTHRoJPpA0/up4N1qZ8Jo6PGVhOU2IAJAuP8plNwOrTymLGbgTpP7K/SxDHDMG5gTlD9gLGL+lusKy/uyczj8MNB8IkO0dExf7CvqGnRt3ZSw+FcJkEDWTy1t6Jgp+KYPICPv7K6CwZDg27el7eaiZhmv8RcTtGzQLmA0xMZbqeqbvTdkig/hpdBF9omdZj0BhT4LgYZOdwBJjU32/daDcYG5bgAGZI1AmQf5bwZ+V1FxPioIBEObGYkHQEiD0EkHTZZvLLsa9HFH5n3JaVCmwiSIItOhJ2HWWzCqcVxFNkyNJFrzsRPOQuexHG6r3l1gAALBxje3XxG+l/RQOxlVxALoixOhNyQL6Hf7hNJ3dmM9TCtsUJ2OcTIJA5AAgdJSUWZosRSJBN3TJvvCS03nBtl/rPaGooSgSvKPrxtSpH31hc/x2rmGXLmEgnUC8gEEGTciwuQ7QzC18U+d4jeFjV2A5hqDG35gQW6WiA6x2N50WkEY5Hao5CrBIABmSKYBHhbJym7paBAbFhAMXU1HBktIbcuJl8kCRbcSL2941E7H+0NLhP8oEAAbiAALACAY6dStCjgmTa5sSNhmt+jvZdO+kectO5Pk5lvBC54BZ4RAc4g9AY063B2Gi0aXZYsd3jizKS0eLK5hB1kH4RaPa4iR0PeBjQbancajMCBpoQ6RfTRVn4jM0yXCRIiwIE3uIB0PPQrN5GzZabHHuYeGo0qJLqbXwYGQODwJ+EPBJLgQ0Om+xlUPxZfWzB5mZF3GBlJADouN7ttef5lsBrg0NpkzmEvOVzIJEifhBgEb3OgVR1OWw5r5eHWkBtyZBymCMpaLC+x0ml+plKPCUeEOpspkudNyQctmt8UNcQHCBHlcm83Kk4ljWOdFIlxa0NcAwkO1jxERMnKdNDyvWqQwOpse15do1oLxoRAIIaXCSQ119L2Cr4suDDOYnVwsIFwImTMi8aE7bOuSXOotfub1CvmETHeNy5wXS1zXRMh/wDNGgtPK6hx/CnmO6yugEvBe6fSbum+4ggc1gHiwpubDAWWMk3zQMxaWwNwZ3ELVHGG1KbyZzODWkNbSa7KQRk70Q8Ag5riRFidFEsbtM0hqItON/p/ZjYXCF2dzqbnO7x5dlOm7SQP6ibzFlAK5aQ0iDycZIN9501v87KXhpAPxd217s2VozAXH5XGXggkeYHVSvOZoJLSW5sjXB7XCeRkwY3Oq2fc8+K+VV3/AN/0zK77CDvAuDHMAeZ+sqNtRwEC0aesbLcxWGYWnNMgR4SXDMfhkkXOUxGx9lnM4cCTDmwJzTIJiDpBkbbXHVCpmc8ck+CqcQXiHZT5xbSTryUdXDiXQB8v3V48IIOVpDnQ05QRmgkzI1kW2TG4ZzTcAEQIMEEgHURJG6pGMoS/Eik3DyNAB6ypWtvN/fW156aWV2nRcTDQ3WJaBs7UX359UnUnfFuINx1tAd4fS8ymCx1yZ9VsAgkQPhbqT9dpmI0VSk7xjUw6SC2fDcGWtJtl1vuR1V+ti6rSZGWQJdlmBJHh2A184WU8zrr9/uk0RuUWiWlULQCwlpi5zAXOtxFrN15qyeK1QMuYtDSIi0Fu89eWhlUc/wBL+8x7+SeXgib5518OXLljSJzT6EH3Qb14dF2lxOqG/E4idTcgjSCRIiditPhnFqgpGTLSamYl0Ol2QzMTHlzXOEpOJOt9r30ER7AD0CdBHM4u7Zo43HkkBr80bgHlcmdT5WsohXfmAJMWkXiLATlFxcec21VIIhx57z0nn5pkb7dsvuxYzHQtkRzIbOWAZFoAv/NvqJqQaPigsO5D7AODScwaZb5XkgLLlLN0++nz90mi4ZafKNelxrIA0NBAGv8AFHU270fT31QWQSkjYi1qpo98qGxUbamvks/BcUa9zgHWY7K4m0HrPX5qjju0jaJJjMQYiY3I9bg2hcO19j6h5YpW2W8dXuegn9ZPJc9i+01JhHiBtMN8U/lBBBy7c9ln8S7VPqEtAa0GYLBJcMxtcG8SfM7RBwK7gXGCTJdBt6EmT6xaZXRGHHJ5mfV/kNfHdoi6A2WCxmYMEGQDBh1wZuBA5K1hMdnhzieTfG4tBN7ZTLTcSbSRYRAWLVwZdpMEEtBk6RmuBzIjzHkpGU8r4aDIPhJafFcgAhwEg+LXkr2o5lmnutnX4fGCAZLpJMua4AAAkxyF4m9weSuMaQC4EXe7e5nTNeCYbOo6Lm+H1fAcsiB4XNkQ4ZnQblpEtMtI/MFo4bFDLAMNgZTMAAjSIjUaR+UembiehDLaJmUMriWuFMmbm4IgkEOI5yJB5AqtxChBY4APIJu4tJa02hoES0GIJdIiLlWK2LGciSNCRnOvi2EbyZm3Lm/M14MuGUAm4AcY00Pi0OovM7I7cjaTVIyK5fmc0PztBFySycrgQXObBzCYkcm62CNR7CCAXXMjMfE7MZMg3iRZw31EJOw+Yk3DhILm7E6DKSbGBteRe6jrUI8OaNJvqZAMzEXDv2Whyu+Sk+oAAHWaMpMGSbAC7jM+XzTWgF9mhzdvG6ekmQ5vUaecIVaXvHkNomBp5KMAgxyMafSNDcXVHM3yS4qs4EkG2VjTJa/KcovmdJB6xzUNV5AIcA43l03GhtHhGot+yVTEGRIBAMxr7W6pYcB0CzRtOnKJIO19p6bhDe51YyvWMRm2gTMi0EaW1+SrNru3E7a9RMX+i0a2BIE5YuRIIMi/xBpNz9yqlOjvr6GB0vfmmjOcZWWMPxh4yy58AWgmdZ1PS37K2zijiPS5EGZkHXpZVaNAuMDLP9Vtvc8k+rhiw5bE6E3jSRDrkeqVI1jLIld8GlgcUxxh7TAkwQ3U2gmZjoeqsHAUnklkhwuXZg2BuQGzGvoDCyDXDRESZ5NiTzcNbwqtXETcuEmZkwenikWvoOaW32NetFKpKx3FMJ4XZC47uEwLmwub3/xdc89sFalbEOYcpIaIPwkHNtDi3X1VLFYvMAMrZH5hIkXsRpuLxt1Wng8/I1J32KoRShKEjAIRQARQIUJQiUkxDShCdCUIGCEk5JArOoqUnmWxdwynU5hOk8vLW/KVHVwbouIuGyTcQLH0Aj13XTnCuBJteJ9BvGu3sm1MGSLWtcxM6EaetvJYqR9C9PZyIw152MyPcRpppqpKfDiSCR4bWE2k7mLf2F10jeGcxbpvz1umPp5Yy7EAw421tbS8fNVuMvs/uYowR0vrJiHXIImxiSCAQY5nmr3+1tLQXBuWA4EA2JgQ7M4uvlHqDzUxpE3u09XAG/TVW6FIFsExtre0R5XQ2VDEvYpU+HMd8RBt4r+K4O4kb8/yq4MHGYmQIEEkiwnXN05gynvpkRBmNrRaw67j2CAaDOa03jfYWU2bqKXgFTDtLA7mSZJNwdItImNuagoiCYJyi420tqZ5zpfmhiHkGxsYgEnlPUCFHRfJva1yLkDTc67oJbVk3+5TlbDiAcxkku3gCAARr9gqIuDzbKJgZSdOUkXN77+sJowZMZSS2SNNt7XgaKUUoAkkN1nYnbTTdOkifmfcH4MZTqLSRq7yv1BMLPrMFpAmd99LnZa1KszWZM6bDrGnzSrUWm/hIPnrufqkmOUE1wYzBEwJO0D0N9/VSVqOYmRrtvaNh16bFadHDsOpObYeEGdZuDa26ApMmM062tPXTUaJ2Z9LgzKWAJMtJNrH5+XpspWcNdrBPIi2uszptpyWhxBjQ2c4AAsN7RBF/uFz9TjTw6xmDvJB01gg7QmrZnNQxvk22YdgkOAkCQC253sZJM+XJUKvFaTTJGYQbWFxbxaj5rGGMIOcEh0zvlN55zre6oYisXGXEk8ySfqmkc89VS+VGvieJUnmB/DEWIbOW8w0B1hP6rHqYg5pBEjdogecED6KMhNhaJHFPK5csdUrF0ZjMWGlrk/UlCo8uJLiSTqTcnbVLKiGoohyY0BGE8MRyoomxjQnQnBqWVOhWCEIUkJhCBAhBGEoSGNRRypICz1GQJkxHy/ZRvxTBq4X0gj5StHFcLDnZjIkZSAbGTInqNlBS4AxmWG3bN4vfmVyJo+vcZeCi6vTMePW25KYH0w6Q4G8WI3uAb+S3mcJtIDQTrAChxPZ9j71GgxcGLj1TU4ieORnCtTB6xax2+oCZ37JBkEi82FhuFrHg7SB4ZDfh3I2sdlXb2Zo3zNN7C5sIiBH6pKSCUJeCl3jTcuA6SP3QY1r9CDeLGRP6K5Q7N0WvktzWjK6HCed9/3Vj/YqRiKYaG6QMp+WvqnuSEsc33oy34Zo+Lfy9R8tlXdUpgkAifMHX/BW9juAtqgfE2OTjcbgg2VM9kabgQHOb1tI6C2iFOPlilinfypHOYrHWhpPrqoWcVqTlblJdYANBJJsIHNdhQ7IUREguI1kxm8wLen1WxTwDGiGta3yaBtG3RN5YrsjNaXJJ25V9Dy78NVdUFM5g82yulhGpJPIQCrWK4bXpNBJzNJy5mZneKMxBBAI84I6r0J2CaHZ4zOAIBNyAYkAnQWU2HqA6CP7qes/Ya0MVdt2eXfhKpaakOAAJknLOXWPY8lnurE6E8/89V7DUwjSf0/VVsVwChUjNRYY0JaJ9xc6DWU1nXlGc/TrXyyPIywqR1GJDhDhqDII8wbr1ijwekyMlKm0h2YENaCDEWIvpZF+Hw7ycwpuLReQ10DbXQWHsh5k/BC9Npfe5+h5C+kOY90ncMflzZTG1j1n6FetUOH0tAGEa/C2J1FtJCt1KAPxb290LNXgXwuLXMjxZ2DIA+g280w4cxMGOcGPKdF627hFEE/waRB5sYdPMK03BMiCBliMo0jlHJafaF7GXwm/xfweNDDnkmmmvVMZ2Ww7z/2mtn+SWe4bYpM7K4e47ppnmCbbBs6J9eJn8Kl23HlRZCLWL1Gp2NoAkii35kexKf8A9JUTfumi7XEifyiNeUbbo68RfCZ/mPLCwzBBB5b+yfUw8RzN43hevYng1Kplc6m1z2GWmAI5fpZZ+M7HUXucYLS+czmuIgk3gaX3tuVK1EfJb9JaumeXFqYV6Q7/AE7oBwhz3RcguF+hgC3kpf8AoHDakECRYPcdDpeddFXXgYr0nL7o8xATgwWkgA+p9l6jiexVA2ykiS4DM8BuYkkANMAX0jYKpS/04oySXOI2bNh66pdeJfwrInxTPOI6oLt6n+nBk5XkCbAwYSV9SHuYfD8/5TuqbZ1T3jlZZVbjTWNkuDfUKr/1NS/NUywPvSVxbGfSvLFd2bzTH7fuix8rnqfaWjHhdJg6g7XOuq0cNxVpAkgAm3WbwOf6IcGgjljLszTgqBzZ1+/JE4kbGU3PmOqk0sDRzUzrC0KOo8Nj3UVfilJlzUbpduYT7IFaXcs94N7KNzhfKbqhW4zSAu79/kqre0FPr/xKpRbIeSK8m7oJ+aYcRHkVi4jtQwCAHEkG0XnyKqM4+7dhjlH16prHJ+CHngvJ01R8jomDFtGtui5mrxup+UAN6jNHqFQxPFKhEA3/AJ7B3lEaK1hbM5aqKO1GLYTBIBnmNeigxuNyO+Jo8yPMQuLa6qfiJ85b7iXSqmJFQGTflJaZ+pCuOn57mM9bSvabHFePvuGvtIsLyAdZGgVPD9oiRly1Gk6lgyz5lZDsI5wuXH1TsO5zXRLgOp/sQujopI856vI52+EdTwfi7GE5nOk/zGf7rWZx+m5pLiGHQTeRzgLgamPiQDHUC6hbxEi+Yui0OMe8KJae+TaPqCj8p3OI7R0miG5nnWQCBPqs/E9qXhohoady5wj2C5apxZ5HhLG+QJPvcKB1dx1qj/m/6aJrTryRP1Fv7p0uG7dEuAIETdxMADoIW4ztNRn/ALjR5n7hecPvcuzel/0lOFQRYe/9yrlpovsYY/UssbUuT009raAF6jeXX0snUe09BzZDxvY2O/OF5kzEw4eECN4n6KevxB5FiANvA6fchYvSo6o+qPuztMT2waL02udqJsB0N9f7LFxXbCteKoZM2a0Ej/8ARBXMGf5//V37KDub/wBlotPE5MnqOV/oaWL4q/Nq8k6vzuDiOt7q1g+0lVjA1tQtylxBIa50u1uZKyXcOcNQ4DmQB+qno4WmBL3kf0gXVdJUYLPmUu9fVnUYHtjUZSg/xKmazibFpvJi8ytHgHaqQ4VyA7NZzREzJM8o+i4mrjmNAFKZ5kH91A7H1XGxI8oCzenTR1x9QlBrmz1kcZpfzj0ckvIw2p/P/wC7f3QUfZV7m/xWf5P5NPDuLiZvbe6uspggSB7JJK4mT8mbo8xbxFXaTzLRJjNokktX3ObE+DXdWcCIcdtzzTKWLf4vG7X+Y80klxy7Hsx7oZisU8uu5xsNSeSkYwQ2w0SSVw7E5PvEdcREIbJJLRGEu5NhjZWwLJJJFxM7i7jYTaDbbZYLTb1SSXRj+6eZqn/9To8MwZBYaBIsHIbJJJI7/wAKIMSYFreS5utUJ1JN9zKSS1j3PM1j4GMTamiCS18Hnp8kLDJupYSSRDsEu4zMhmSSSGDMeacGpJKQZKNloNYIFh9hJJc7fLPWxxW2PHsScRb4W/8Ais6o0WtsUkl0Q+6cOf8A9GV3FBJJUc4wpJJK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eg;base64,/9j/4AAQSkZJRgABAQAAAQABAAD/2wCEAAkGBhQSERUUEhQWFRQVFBgVFBUXFxUXFxYYFxYXFBcXFhgXHSYeGBojGhQUHy8gIycpLCwsFR4xNTAqNSYrLCkBCQoKDgwOGg8PGiwkHyQsLCwsLCwsLCwsLCwsLCwsKSwsLCwsLCwpLCwsLCwsLCwsLCwpKSwsLCwsLCksLCwsLP/AABEIAMIBAwMBIgACEQEDEQH/xAAbAAABBQEBAAAAAAAAAAAAAAABAAIDBAUGB//EADwQAAEDAgQDBgQEBQMFAQAAAAEAAhEDIQQSMUEFUWEGEyJxgZEyobHwFELB0SNSYuHxBxWSFjNyotKC/8QAGgEAAwEBAQEAAAAAAAAAAAAAAAECAwQFBv/EAC8RAAICAQMDAgMJAQEBAAAAAAABAhEDBBIhEzFBBVEVInEUMkJSYZGhwfCBMyP/2gAMAwEAAhEDEQA/AMgBOAUAxCcMQvp1JHwDiywEQoPxCP4jor3IjYywEVX/ABHRH8SeirchbGWElX/EFL8Qeie5C2MspKv+IKX4nyRuQbGWEVW/ElL8SUbkGxllJVvxJS/EFG5BsZaSVXvyh37uaNyDYy2iqffnml355lG4NhdlJUe9PNLvDzS3D2l5GFQ7wod4jcG0v+6RVAvS7xG5BsL8pSqHeJZkbg2F0nyQJHNU8yBcjcGwuZhzTcw5qpmQlLcPYWi8c001BzVYuTS5S5lbC13g5oKrKSnePYiBsp4CY1nVShoWEUbtiCdmSyIhq0VkMUpSllRyp8i4FKUo5QllCdMQAkiiIQA3MjmRMIEBMBZkpSlBFhQ6Uk0JwKLEKUksyRTAKEoByGdKwodKSGZLOiwoISQzJSiwEUgkHJFIYZRCaEQVVioRKEpEopANzJpciYQmVLKG+iSGdJZ8F8jGp6iafNOB6qUymh8pOPJNLCnR6KrZIQ7mnByGVJUIJcgXdQhqkWJWwpBbUTswQCV0xCS7xAXTkwGh5OyQJTx5IOnZFBYiSkHIeaOqBBlAGd04oEJgNISKICckA1qXojCMpiGF0bIgJ6QRQ7GyiUi1AMtugQpPJHKUAEQ1AMElIpEAIQgYoQhBwTrKRkeRJShqSNgbiuKSeGdEC0pwB3KhL9C2xSUcyWRICFXJPApRcUCbJmceX31SboKJAEQUyQkxydhRISgHIEIgp2IJSJQlEQnYhOCTPRHu5T+4KdMVgiUCp6WGJ0BUrsC5ULkpDVFzFY/BnyQ/Dnqkl7hZXLUlN3Z621TCigsEc0CERCUpgIBAjqkX84QzBK0FDwECUiimIaHIwlKMpWA0hEBOyowmFkThyhJo8k/IiQlQ7GZUE6OqSVDsrGnKdl5BAg9U4A/5KyVGjYBr/hOKRJQn7lMQAxET0UjGKXu4TUSXIgART04AlNITZFlS7tW30sqNHDFx6DVOkK3dFMMKc2kTurtbDkEDmtHg/CjUdBGkXuORMeiTqKtlwhOctqRTZwhwE68v8eq1MJwowNJ5wtlvDcrTaYm/0C0cBhPAHObDuui5Z5+D2cOhSlyZNLgOZpmwOhi4EfWQnVH4dhDSRIi22kT7WR43xyQGUnRNu8Alp1m48vmFzbOHufUlxMGSSNrEwJ3A1SgnJXJ0PNOON7cUbZ01LBYeoC5rdJvz3/X5KOpw1tQEC1rW1taPQFTYLhopgSNGtc+LAQYhodYnxAnWLLawvDyZ2IzAbA+XTS/msZZdr4Z1wwb180Uvc4nFcDcxs5mgEhpkjc2N7gWdpfRYWJYLQIIEG8yRqenkuw7X4cU3NbnAMW1s2+sAkT4R924/MTJNzv8AVd2GW+Ns8PWwWKe2K/39EEIZVIULfZW3BxWMsgKf3AU2UJZUqDcNDE/u05rE8tCuiLGBgSITgnhhQAxtNEUVap0LXTq466/v81O406bq2US3km5FabTnmfbzUpwp6fZTbQlCT7Gf3SSuObf/ACkjgmmYxqxq753+UlI1AOfQ3vta3RMOHMAaxeAZF4FuugPkn08ETAAudNOevl+y4OpI7nBDmEH7Ks0cPN4+R81s8J7Ol+WT4nw4wZIaZN+R0911eE7OU6ZaYBIFxrJtr8vUJvOo9zfHoZ5OeyOUwvBCR4muB9OY6zum1uEF0ZDJgOiDoTrPT9CtLGF7MX4QSHCXAOD5teAAS0ZtJiQNb2GH4HjXDNIpgEiHuIJuZsCZHI22R1n3sv7LH7qi2+xi/wC0VJjKT11Ec/vqruE4A4+J4ygHTc684j+6nxfCcZSAOfPIA8AMi8EEETrp5J+D4Xii0uzADLmJJMmJIBkSDPSL7o6rruTHTRUqcJMYeBkuvZoGrpuYGkbX57K9h+Ata2Q7xCNYg+mvLTkpcVw7ECi5zngEWaCLEWgnLvBdtsPTCqVatNxa6MwIMedwdBqCbBSsjku5vLHDE7cGdZQ4Oxzg78w2ixkEEwdNvZXcJhWNJ0DviOkDYbaLjqHGqjS3OIaDbLMzpfmL/TknY7jr4OWRIDXWMAwfQm4WThKXFnStVigt1HYOrUWN+JoMlxE3NuRvssHtPxAvw1RrCP4gb8U5WsDhMlokAyGn/wAjyXN1eKuzNIBMWJjXQQeRha9HDO/Cg5Saj6rWhghzzlqiPDoRAcT6zZcmrmtPC+7bpfVnVocv2rLt7JcszGUWUq9Ome8yvaRDqrYJADWvyWythrojmNYW1TxWEZDfxBblAc5s0ZbaYy90XFpIAuTouSH+nuMc3+LkYGNmXVM0ACTAbOw6aBYGCwhqBzzJNp0nQalx2B57Ljemy5GkskkvZHTn1WGEXLppP3f+/s9Lw3bOs6q53cPq4YPhj206jSALnOW5mCM35mttckLq+FcdpV3M7t+Zr2ktEGxaX5yXTDhMAZZFpBghcL2c7TNoANYJcCf4Q7x1RxgGR3dN4Gw129V0PCe1NKtUc4MqYd05DIa3PBBuYBF3E3ib8oVajI8S4t1+5ro3HKrl3f7WaHbjhveUQ5rQXBwmAS5wgiBAJNyLaQSvOsRwirTbLqdQATc06gDYj80RHIyvVsNi2uByuzAWPiLj6mSq+GxbnZiA5n8R7WgkyWscW5jOxgnyIXHD1iUI3s4+vJGo9KhmnblT+h5KykCLkeYBJ32kctuaLGDzAiYtN4gGLe0WWz2gqtrYhzqTWhthmaMuctHiqHa5m/IBQO4WY/wY5gwdV9NilvgpPi/B8jlxOM3GHKXn3M0ERvtoBHkZ/v8AqnBnKdFpYfhR841Cm/2ktBnzWqpEdLJJXRmtZvIHnO/S59kCDzB++vmrVegSfkPmnMw0R89Z3/dXbI6duqIGUo1U1Ly9uilp0ptF/f16IvYB58hO1x+iNzNFjrkcD6e6g7yTv7+6mrggbzqefWVFhWg2gaf25oTfcqatqJIInT1+9VI1wvrr9+ikdQPKbxuR6/NRYphjQg2+ZRustx2psgNUcz7JJgwLkVe45tsvY2mdlAXyTmufhMNjT4jJ0gRraZkraodlabdAR6mb/wBRMgroqWBEWEKWlQM/RePLM/B9ZDSQjzRUw2BazKAOkgadCrBwImSTbQSY1BuNNlbDYVHivEBSYXONhF9fkLrHc2zq2qKKXEMSygCWtbJgE3k6gX1dB26poxhbJIvItYbjbXf5Lm+LcZe0y4DK4ksdIcMhbDXTOoJB2OllBV4pUrMJyhtri5mIdvYC2vSTyW6x2jhlqUm1/B0NLENFi8AyXQSLAlzRufrsdFAOKNDhGaCSM2x8OaPKPmVwmIx+aA7XmNRcugerp85UTqtW0TtoSJtEdCY+i06RxPX+yO8o8Yp1XOaQ1vj3cPFtIjUy6IHNahw7ah8YzXkDYwC0gxrqf+K8zYwukuMzmc1ouAZki42P66aroeH9nqzhmNV1Mhvhb4iYgZdDEEk2mRbVTKCXk2xamc+NtnQ43gtOo6BSAIGYEyGgiGCzTyGYCIsDErH4lwClL8lXMbgNAzHl4nFxynoBHRWsGDlDDiKjnXMWl3i0LQc1oNptadCnU8fQpDx5i5rZy5Mt3OjNYQ2TIPWymMpR7M2yQhNfMkv9+hSwnZWkMpc0yeZm9/bbZXKOJpfiDh2S0UKZq1IJHizd0ymJN/jeTtZvWLVbjwAFQhgYOZJk3BLbC1pkTYOsJXOcPqNbja9Z4z06lP4spDA7+FUgC5tldtGl1hmh1WnPw7/6bYtmK1Cu38GtxvE941zWWY5pa6ZESHCdOcLicB2cdnh7Q1rbBsh+d2mbwky3f3tC6NnGctQ5SDAdeMoMakCTbS10sTiS97ajQ4XDSQQ4mAT8IA8UTp0mdtpJpUjjcoTe5u68D8BweGQzTSGjYxa2o6Lfw/AKbWZXwXuEOzGREXDR0E31ndYtLtFVovjI1wkCfC06iTDTAtppoqmL7Y1nkhje7HikN11NyAARNl4uXQZsk7i6PRx63BhVu7+h2NXE0cJS8T2U2/1RJ65WwXHRcNx/tma0spAtpn43H43/APy3+nfdYWLeXEuc6Xb5iS489b778iq9ua7tJ6XHC1Kb3NfseRrPV8mVOEFtT/dmtheLhurWzMgkaGIkxdalPjVCm3KJInUXMbG5vPTRcpmspKJOw0E6SPW2i9h8nm49ROJ1uH41SMmnLjMlpOUj8sCfeydS4rTqSwEmMo+EC92xfqZ9FyNTDG3USIuYiZ+RUdOo4GRciTHRoJPpA0/up4N1qZ8Jo6PGVhOU2IAJAuP8plNwOrTymLGbgTpP7K/SxDHDMG5gTlD9gLGL+lusKy/uyczj8MNB8IkO0dExf7CvqGnRt3ZSw+FcJkEDWTy1t6Jgp+KYPICPv7K6CwZDg27el7eaiZhmv8RcTtGzQLmA0xMZbqeqbvTdkig/hpdBF9omdZj0BhT4LgYZOdwBJjU32/daDcYG5bgAGZI1AmQf5bwZ+V1FxPioIBEObGYkHQEiD0EkHTZZvLLsa9HFH5n3JaVCmwiSIItOhJ2HWWzCqcVxFNkyNJFrzsRPOQuexHG6r3l1gAALBxje3XxG+l/RQOxlVxALoixOhNyQL6Hf7hNJ3dmM9TCtsUJ2OcTIJA5AAgdJSUWZosRSJBN3TJvvCS03nBtl/rPaGooSgSvKPrxtSpH31hc/x2rmGXLmEgnUC8gEEGTciwuQ7QzC18U+d4jeFjV2A5hqDG35gQW6WiA6x2N50WkEY5Hao5CrBIABmSKYBHhbJym7paBAbFhAMXU1HBktIbcuJl8kCRbcSL2941E7H+0NLhP8oEAAbiAALACAY6dStCjgmTa5sSNhmt+jvZdO+kectO5Pk5lvBC54BZ4RAc4g9AY063B2Gi0aXZYsd3jizKS0eLK5hB1kH4RaPa4iR0PeBjQbancajMCBpoQ6RfTRVn4jM0yXCRIiwIE3uIB0PPQrN5GzZabHHuYeGo0qJLqbXwYGQODwJ+EPBJLgQ0Om+xlUPxZfWzB5mZF3GBlJADouN7ttef5lsBrg0NpkzmEvOVzIJEifhBgEb3OgVR1OWw5r5eHWkBtyZBymCMpaLC+x0ml+plKPCUeEOpspkudNyQctmt8UNcQHCBHlcm83Kk4ljWOdFIlxa0NcAwkO1jxERMnKdNDyvWqQwOpse15do1oLxoRAIIaXCSQ119L2Cr4suDDOYnVwsIFwImTMi8aE7bOuSXOotfub1CvmETHeNy5wXS1zXRMh/wDNGgtPK6hx/CnmO6yugEvBe6fSbum+4ggc1gHiwpubDAWWMk3zQMxaWwNwZ3ELVHGG1KbyZzODWkNbSa7KQRk70Q8Ag5riRFidFEsbtM0hqItON/p/ZjYXCF2dzqbnO7x5dlOm7SQP6ibzFlAK5aQ0iDycZIN9501v87KXhpAPxd217s2VozAXH5XGXggkeYHVSvOZoJLSW5sjXB7XCeRkwY3Oq2fc8+K+VV3/AN/0zK77CDvAuDHMAeZ+sqNtRwEC0aesbLcxWGYWnNMgR4SXDMfhkkXOUxGx9lnM4cCTDmwJzTIJiDpBkbbXHVCpmc8ck+CqcQXiHZT5xbSTryUdXDiXQB8v3V48IIOVpDnQ05QRmgkzI1kW2TG4ZzTcAEQIMEEgHURJG6pGMoS/Eik3DyNAB6ypWtvN/fW156aWV2nRcTDQ3WJaBs7UX359UnUnfFuINx1tAd4fS8ymCx1yZ9VsAgkQPhbqT9dpmI0VSk7xjUw6SC2fDcGWtJtl1vuR1V+ti6rSZGWQJdlmBJHh2A184WU8zrr9/uk0RuUWiWlULQCwlpi5zAXOtxFrN15qyeK1QMuYtDSIi0Fu89eWhlUc/wBL+8x7+SeXgib5518OXLljSJzT6EH3Qb14dF2lxOqG/E4idTcgjSCRIiditPhnFqgpGTLSamYl0Ol2QzMTHlzXOEpOJOt9r30ER7AD0CdBHM4u7Zo43HkkBr80bgHlcmdT5WsohXfmAJMWkXiLATlFxcec21VIIhx57z0nn5pkb7dsvuxYzHQtkRzIbOWAZFoAv/NvqJqQaPigsO5D7AODScwaZb5XkgLLlLN0++nz90mi4ZafKNelxrIA0NBAGv8AFHU270fT31QWQSkjYi1qpo98qGxUbamvks/BcUa9zgHWY7K4m0HrPX5qjju0jaJJjMQYiY3I9bg2hcO19j6h5YpW2W8dXuegn9ZPJc9i+01JhHiBtMN8U/lBBBy7c9ln8S7VPqEtAa0GYLBJcMxtcG8SfM7RBwK7gXGCTJdBt6EmT6xaZXRGHHJ5mfV/kNfHdoi6A2WCxmYMEGQDBh1wZuBA5K1hMdnhzieTfG4tBN7ZTLTcSbSRYRAWLVwZdpMEEtBk6RmuBzIjzHkpGU8r4aDIPhJafFcgAhwEg+LXkr2o5lmnutnX4fGCAZLpJMua4AAAkxyF4m9weSuMaQC4EXe7e5nTNeCYbOo6Lm+H1fAcsiB4XNkQ4ZnQblpEtMtI/MFo4bFDLAMNgZTMAAjSIjUaR+UembiehDLaJmUMriWuFMmbm4IgkEOI5yJB5AqtxChBY4APIJu4tJa02hoES0GIJdIiLlWK2LGciSNCRnOvi2EbyZm3Lm/M14MuGUAm4AcY00Pi0OovM7I7cjaTVIyK5fmc0PztBFySycrgQXObBzCYkcm62CNR7CCAXXMjMfE7MZMg3iRZw31EJOw+Yk3DhILm7E6DKSbGBteRe6jrUI8OaNJvqZAMzEXDv2Whyu+Sk+oAAHWaMpMGSbAC7jM+XzTWgF9mhzdvG6ekmQ5vUaecIVaXvHkNomBp5KMAgxyMafSNDcXVHM3yS4qs4EkG2VjTJa/KcovmdJB6xzUNV5AIcA43l03GhtHhGot+yVTEGRIBAMxr7W6pYcB0CzRtOnKJIO19p6bhDe51YyvWMRm2gTMi0EaW1+SrNru3E7a9RMX+i0a2BIE5YuRIIMi/xBpNz9yqlOjvr6GB0vfmmjOcZWWMPxh4yy58AWgmdZ1PS37K2zijiPS5EGZkHXpZVaNAuMDLP9Vtvc8k+rhiw5bE6E3jSRDrkeqVI1jLIld8GlgcUxxh7TAkwQ3U2gmZjoeqsHAUnklkhwuXZg2BuQGzGvoDCyDXDRESZ5NiTzcNbwqtXETcuEmZkwenikWvoOaW32NetFKpKx3FMJ4XZC47uEwLmwub3/xdc89sFalbEOYcpIaIPwkHNtDi3X1VLFYvMAMrZH5hIkXsRpuLxt1Wng8/I1J32KoRShKEjAIRQARQIUJQiUkxDShCdCUIGCEk5JArOoqUnmWxdwynU5hOk8vLW/KVHVwbouIuGyTcQLH0Aj13XTnCuBJteJ9BvGu3sm1MGSLWtcxM6EaetvJYqR9C9PZyIw152MyPcRpppqpKfDiSCR4bWE2k7mLf2F10jeGcxbpvz1umPp5Yy7EAw421tbS8fNVuMvs/uYowR0vrJiHXIImxiSCAQY5nmr3+1tLQXBuWA4EA2JgQ7M4uvlHqDzUxpE3u09XAG/TVW6FIFsExtre0R5XQ2VDEvYpU+HMd8RBt4r+K4O4kb8/yq4MHGYmQIEEkiwnXN05gynvpkRBmNrRaw67j2CAaDOa03jfYWU2bqKXgFTDtLA7mSZJNwdItImNuagoiCYJyi420tqZ5zpfmhiHkGxsYgEnlPUCFHRfJva1yLkDTc67oJbVk3+5TlbDiAcxkku3gCAARr9gqIuDzbKJgZSdOUkXN77+sJowZMZSS2SNNt7XgaKUUoAkkN1nYnbTTdOkifmfcH4MZTqLSRq7yv1BMLPrMFpAmd99LnZa1KszWZM6bDrGnzSrUWm/hIPnrufqkmOUE1wYzBEwJO0D0N9/VSVqOYmRrtvaNh16bFadHDsOpObYeEGdZuDa26ApMmM062tPXTUaJ2Z9LgzKWAJMtJNrH5+XpspWcNdrBPIi2uszptpyWhxBjQ2c4AAsN7RBF/uFz9TjTw6xmDvJB01gg7QmrZnNQxvk22YdgkOAkCQC253sZJM+XJUKvFaTTJGYQbWFxbxaj5rGGMIOcEh0zvlN55zre6oYisXGXEk8ySfqmkc89VS+VGvieJUnmB/DEWIbOW8w0B1hP6rHqYg5pBEjdogecED6KMhNhaJHFPK5csdUrF0ZjMWGlrk/UlCo8uJLiSTqTcnbVLKiGoohyY0BGE8MRyoomxjQnQnBqWVOhWCEIUkJhCBAhBGEoSGNRRypICz1GQJkxHy/ZRvxTBq4X0gj5StHFcLDnZjIkZSAbGTInqNlBS4AxmWG3bN4vfmVyJo+vcZeCi6vTMePW25KYH0w6Q4G8WI3uAb+S3mcJtIDQTrAChxPZ9j71GgxcGLj1TU4ieORnCtTB6xax2+oCZ37JBkEi82FhuFrHg7SB4ZDfh3I2sdlXb2Zo3zNN7C5sIiBH6pKSCUJeCl3jTcuA6SP3QY1r9CDeLGRP6K5Q7N0WvktzWjK6HCed9/3Vj/YqRiKYaG6QMp+WvqnuSEsc33oy34Zo+Lfy9R8tlXdUpgkAifMHX/BW9juAtqgfE2OTjcbgg2VM9kabgQHOb1tI6C2iFOPlilinfypHOYrHWhpPrqoWcVqTlblJdYANBJJsIHNdhQ7IUREguI1kxm8wLen1WxTwDGiGta3yaBtG3RN5YrsjNaXJJ25V9Dy78NVdUFM5g82yulhGpJPIQCrWK4bXpNBJzNJy5mZneKMxBBAI84I6r0J2CaHZ4zOAIBNyAYkAnQWU2HqA6CP7qes/Ya0MVdt2eXfhKpaakOAAJknLOXWPY8lnurE6E8/89V7DUwjSf0/VVsVwChUjNRYY0JaJ9xc6DWU1nXlGc/TrXyyPIywqR1GJDhDhqDII8wbr1ijwekyMlKm0h2YENaCDEWIvpZF+Hw7ycwpuLReQ10DbXQWHsh5k/BC9Npfe5+h5C+kOY90ncMflzZTG1j1n6FetUOH0tAGEa/C2J1FtJCt1KAPxb290LNXgXwuLXMjxZ2DIA+g280w4cxMGOcGPKdF627hFEE/waRB5sYdPMK03BMiCBliMo0jlHJafaF7GXwm/xfweNDDnkmmmvVMZ2Ww7z/2mtn+SWe4bYpM7K4e47ppnmCbbBs6J9eJn8Kl23HlRZCLWL1Gp2NoAkii35kexKf8A9JUTfumi7XEifyiNeUbbo68RfCZ/mPLCwzBBB5b+yfUw8RzN43hevYng1Kplc6m1z2GWmAI5fpZZ+M7HUXucYLS+czmuIgk3gaX3tuVK1EfJb9JaumeXFqYV6Q7/AE7oBwhz3RcguF+hgC3kpf8AoHDakECRYPcdDpeddFXXgYr0nL7o8xATgwWkgA+p9l6jiexVA2ykiS4DM8BuYkkANMAX0jYKpS/04oySXOI2bNh66pdeJfwrInxTPOI6oLt6n+nBk5XkCbAwYSV9SHuYfD8/5TuqbZ1T3jlZZVbjTWNkuDfUKr/1NS/NUywPvSVxbGfSvLFd2bzTH7fuix8rnqfaWjHhdJg6g7XOuq0cNxVpAkgAm3WbwOf6IcGgjljLszTgqBzZ1+/JE4kbGU3PmOqk0sDRzUzrC0KOo8Nj3UVfilJlzUbpduYT7IFaXcs94N7KNzhfKbqhW4zSAu79/kqre0FPr/xKpRbIeSK8m7oJ+aYcRHkVi4jtQwCAHEkG0XnyKqM4+7dhjlH16prHJ+CHngvJ01R8jomDFtGtui5mrxup+UAN6jNHqFQxPFKhEA3/AJ7B3lEaK1hbM5aqKO1GLYTBIBnmNeigxuNyO+Jo8yPMQuLa6qfiJ85b7iXSqmJFQGTflJaZ+pCuOn57mM9bSvabHFePvuGvtIsLyAdZGgVPD9oiRly1Gk6lgyz5lZDsI5wuXH1TsO5zXRLgOp/sQujopI856vI52+EdTwfi7GE5nOk/zGf7rWZx+m5pLiGHQTeRzgLgamPiQDHUC6hbxEi+Yui0OMe8KJae+TaPqCj8p3OI7R0miG5nnWQCBPqs/E9qXhohoady5wj2C5apxZ5HhLG+QJPvcKB1dx1qj/m/6aJrTryRP1Fv7p0uG7dEuAIETdxMADoIW4ztNRn/ALjR5n7hecPvcuzel/0lOFQRYe/9yrlpovsYY/UssbUuT009raAF6jeXX0snUe09BzZDxvY2O/OF5kzEw4eECN4n6KevxB5FiANvA6fchYvSo6o+qPuztMT2waL02udqJsB0N9f7LFxXbCteKoZM2a0Ej/8ARBXMGf5//V37KDub/wBlotPE5MnqOV/oaWL4q/Nq8k6vzuDiOt7q1g+0lVjA1tQtylxBIa50u1uZKyXcOcNQ4DmQB+qno4WmBL3kf0gXVdJUYLPmUu9fVnUYHtjUZSg/xKmazibFpvJi8ytHgHaqQ4VyA7NZzREzJM8o+i4mrjmNAFKZ5kH91A7H1XGxI8oCzenTR1x9QlBrmz1kcZpfzj0ckvIw2p/P/wC7f3QUfZV7m/xWf5P5NPDuLiZvbe6uspggSB7JJK4mT8mbo8xbxFXaTzLRJjNokktX3ObE+DXdWcCIcdtzzTKWLf4vG7X+Y80klxy7Hsx7oZisU8uu5xsNSeSkYwQ2w0SSVw7E5PvEdcREIbJJLRGEu5NhjZWwLJJJFxM7i7jYTaDbbZYLTb1SSXRj+6eZqn/9To8MwZBYaBIsHIbJJJI7/wAKIMSYFreS5utUJ1JN9zKSS1j3PM1j4GMTamiCS18Hnp8kLDJupYSSRDsEu4zMhmSSSGDMeacGpJKQZKNloNYIFh9hJJc7fLPWxxW2PHsScRb4W/8Ais6o0WtsUkl0Q+6cOf8A9GV3FBJJUc4wpJJK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6" name="Picture 6" descr="http://www.brittanyferries.ie/media/12769/riding-the-waves-aquitaine/galleryticker_full/aquitaine-surfer_bas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4165600" cy="3124200"/>
          </a:xfrm>
          <a:prstGeom prst="rect">
            <a:avLst/>
          </a:prstGeom>
          <a:noFill/>
        </p:spPr>
      </p:pic>
      <p:pic>
        <p:nvPicPr>
          <p:cNvPr id="25608" name="Picture 8" descr="http://upload.wikimedia.org/wikipedia/commons/4/4b/Bull_and_Raseteur_at_75th_Cocarde_d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14800"/>
            <a:ext cx="30861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31520"/>
          </a:xfrm>
        </p:spPr>
        <p:txBody>
          <a:bodyPr/>
          <a:lstStyle/>
          <a:p>
            <a:r>
              <a:rPr lang="en-US" dirty="0" err="1" smtClean="0"/>
              <a:t>L’agriculture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endParaRPr lang="en-US" dirty="0"/>
          </a:p>
        </p:txBody>
      </p:sp>
      <p:sp>
        <p:nvSpPr>
          <p:cNvPr id="27650" name="AutoShape 2" descr="data:image/jpeg;base64,/9j/4AAQSkZJRgABAQAAAQABAAD/2wCEAAkGBhMSEBUUExMWFRUUFRkVFxcYGBgYGBcXGRgYGBcYHBgXHCYeGBkkGhUYHy8gIycpLCwsFh4xNTAqNSYrLCkBCQoKDgwOGg8PGiwkHyQsKSwsLCwsLCwsLCwsLCwpLCwsLCwsLCwsLCwsLCwsLCwsLCwsLCwsKSwsLCwsLywsLP/AABEIAMwA+AMBIgACEQEDEQH/xAAcAAABBQEBAQAAAAAAAAAAAAADAQIEBQYABwj/xABDEAABAgQEAggEBAQCCgMAAAABAhEAAyExBBJBUQVhBhMicYGRofAyscHRBxRC4RVSYvEjgiQzQ1NUcpKistIWF8L/xAAaAQADAQEBAQAAAAAAAAAAAAAAAQIDBAUG/8QALxEAAgIBAwQAAwcFAQAAAAAAAAECEQMSITEEE0FRImGRBXGhwdHh8DJCUoHxJP/aAAwDAQACEQMRAD8A1IMPHfBk4cQQYYRpZFAUoMEEqCiSIeBCsdEZWGhn5YxMhGgthQBErlDimDAQrQWFEfNCiDmWIQIgsKAZVRzGJIMdBYURq6xxmNEmkNKRygsCKZ0DK4kqQIYZYh2FAQqHphCkbRziAQdK4WkAEwbQ8TxtCoqwmSHAQPrxtDkzhCAdCFML1kdnhDGGGOYIVw3PDEDW8AUIlFfIwNXdDQiKqXA/yx3iY/KGqmQ7ERhhDvHQRU+Oh7hsT0oeCdUYjdJ+PS8DLQpQCipVUuyslcyhSrUiuX+IuHKmlo6xyhsr0BbrMzsxSCTsct60ztDouCDDYmy1y5iEzJZzIUHSahx3GoiOsDaGAMI5wRKOcJ4QREuAYwjnDSsbxI/LwJciABnXDeFE2G5IUCGIdnEdnhAIWkIYkNVLgjxzwAR1STvDOpMSiYYZkO2LYD1UOEuH9ZHCZAAnUxww4h+eOhDGHDwwyOcHEp4X8i8AiNlI1jgo7wdXDoCvAw9g3GGYBrCKxA3jjhIacKIewtxhnwwzDvDlYcQzqxFC3EIO8M6o6mJCAIMltoVhRXrw43MdFmkDaOhah6UeY9NuKKxYK1zL5urlLBl9WkBIJTT/ABMygGuKmzRnOj0pE1VUKYSylasxOeYp8qQhJS9WQ2YChJeIk6cVKInKyLGXLnClaEsVAkhw2hHaBoIndCsLOnTeqwwQhalLCVn4nKVDKlxUZXDa66RhdlnsfRfD9VKSVzxLCgSJKggKUBlSFhROdSLN33LxdzcNWPPvws6HJnLmrnZZoCUgKUHKFAsUsSWp+xvG96S9IEYIoQMPNmlSXSJeUJABZiSXGmkWpUtxVYRGFMHWhMtBXMUlCEhypRYAcyYxWN/E+fLZRwaZaCWHWKNTe4I05RGxXTRePy4Wbh5OWaUqBCnNO2kgFWoB8CYh5opGqxSGYD8SSriLrGXCLaUkEB0V7M1R5k1GgPKvpE7CiPN5fRjDLUtCUpKpZZQymjhw9Gt8otOj3GZuBQZU+UtcgEdWpBCurRWhBYl3e9NIxx9RGTpmmTHtcTSzMLHJwcF4TxrD4lBWiYHSApaf1IBJAJBAoWva9Yyv4gdPvyc1MmSULJSc+6CfhFNWcx0uaSs5mjTKwZ2gK5J2jG9EPxKJmCXi1vmZCSE1BGqvWt6R6XNwL1GsEZKQij6owhlGLY8OMN/IRYipMow0yTFv/D4enhsFhRS9QqFEpUXo4dD08OgsdFJLw6jpEuVgztEvH4uTh0kzVBNHAJZ7sHPMNHkUzpyo8TM1U4BAfKyhkSgy1OGUxd1M5ALs8S5UCR62ZCUDMshI3NBGd6T9PcPg1GWlpszKaBQypXQpQshykkFxTSPL+k34pzMRhE4cs9lEZnIAYOWZlAvuG8/P8RjCo3bUtvzjNzb4GfQuD/E7DKmJlzwJJWWHazZVBSkkKcDLVIr/AFRsZmAe0fJEvGqe5fQnTn30j1j/AO+56ZCUIw8sLCQlyVEAANbU++cClXIz1f8AJAlrteHHhfKPn/iH4mY6bPmTUTTJE4ozIQ2UZAkUcPXLXUgtBuPfijjcQiUKJXKmmYJiXCnKMmVrBNXZrw+4hHuszhHKIq+FtpHjHQfptiVYxAn4mcqU6pikGZl6xQSAElZsDlTypzMe2I6ccPUkE4lCSQ5Sq6dwWcP3E22h9xLlhRHHDztDvyHKDDpnw/8A4qX/AN3Llz+e0NHTnh3/ABKK/wBK/wD15wd2PtBQL8jHQQ9OuHf8Sj/pXz/p5R0Hcj7DY8kmdG8IrDTFonYmZOCWEtUhSJi10CUJU6kgB3LE0GopEDGdHsNhcDLny509OORkdABCc5DrZQ/lq9dGq7wnFONLUHlqAYfHmcv/AJqC8Z38xMKsi5rIYOBlYgmoc3J8I4MeWcvS+pTo1fBfxDxuGSFyerBmrM2aFlwp2YJzKJSFBNgxL00h3HvxUn5ZWbtYjKrrFlICACsqSmWAahmDkA+Txh8fjMpIzlSVFQKXDM9CGFtjyiFOxClIy5szqdtbbmrx0aZP+rgS2NnK/ElM8IRjJPWhBCkqlqMtYUzOWLKfm2sH6RY/DzxJVhVpR1aUy1ISpecqSGCgsoClJADO57t/P+oUNCIWRiShYIoxeE8K5iXrfDPTOifDcOnDqE/ELlrUyj1Lk6FlFSQxGUMzgPEnpLjJ650v8piliSiVLRVZSolIKVKU1lHcUPjFBhOlMiYwVmzGh7IyvvSwiwVjsOMrrRcMxIN7V+0cEpZFK2jRS2o2ielmGkTMUkIE5E+UhKaoT/iIzgZgpSTl7Y7Qc08Y81xnBZsyTLFM6FLzgKGUpJdABJcmpBfQCLNPEMIVZROS5O5qbVIiQZMgAsryJ0HM1hvPOKSr8CXG3Zm5mBxKFhUshLWUVC7XYOaRtug3S+ZgJ4GIxAVhmUFJTmWtai5Spl/CXUSWIirnzpQoMx3Lpbm1KUaAmdKb4VF+f2HKCPUSQtC9lh0h44jETp8yTip0pK1qCUHtIVLWlImhTKBS5TRIBFBV7T/w/wCkkjh4Kp0zET1rSXSlIKAoqd0lSwTQXYfEdhGR4tj0pSMstJ/zPl2e1WMUCukJ0OXelTHRDJknuiGkj2bpD+LwmylIwiVSlkgdYspKkjklLhzZ3p8sxiPxIxpzZsYE5kBCwkfDlAGZJA7KyXcjc+HmK8fShUPI/wB4BNxJKW8T37vGzhklyxHoSvxNxmcE4uYDl6p27OTf/n/qZ4LN6Y4uWlP+nKJQnKgJWo9kj9X9XO4YR5kpUcCecN4X/kBpeLcXmz8pn4hbp+F1lTVfvH7RWqmykjs5irdVHrFf1KjoYVOGUS1PMRWhLlgOmTA7nXaGU3p6weVwuYrQ+RPyESkdG5xHwK8EmG5wjyxqL9FalY5vCnEGLb/4rO/3a/ID6w9PRKcf9mfEj6RLzYvaK0TfhlIJp3gkvEHcl/WLdXRGbsBvWLPg2Dk4ZWabKXMVYO2WurD5vrGc+pxqNx3fpD7UvKKdPFMqgQMqh584seFYiYslypiaEAFmLk5SKs9bkUgXHMAZ8z/RsOogO5SCcz1e5g/AuB4gpIMmYA7gsQQRciMZODx6uH8+SaLBJJqFmtKZcp/5VsyVN+lTXgnVKfK5dLKon/zSz31S/rDE4edLJJCiDQrSBnA/qT8KxyIeFxUwJASGUm5DsHv8JJKFA/ylo47vgmgqcMSPiLG7EPr8KmY00Ux8o6KLE4qYZpKp1m7KKlhop2+sdF9qfv8AARUSuJspyLAgC4ryVrBTxndCVU1isywoQdjHrPHFjLrAYyTMIQuUkEm4FddzUd8TFAJq8tCRYp/V3AV+UZyXLU9AXiYiSqylBLWc19NIynjV8gTZ+NllwpOfYi783NoXDrksaORYHL8yflApfDkmxWSb5UlXq0TUdH1sMiJxqHdKQ/Jj3RlJwSq6HT9FfOxTg9mrmiRlAo5LipZorZs0qblaNviuDYvES0y1oVlSXTVIajMyQW2gmJ6IT5gTmlyhlADstSiBZ3YG0TDqscea+pXbl6MarAzkpTMKCEmoLBi3ziThOLMGNA75gxL7drQxsv8A4NOU3WTlEUoMrCn9RszaRMl9BZaaFT88wG/8qeUZS63E1Uqf3FdmRjE8cUaS+sJ3YH0EFXxTEMAElwfiUwrbf0jcI6JyRfKeRUtXpaJUjo5h0/CJY7kP9I531mHxErsS8nlE6XMUp1KS52L+DJiSjo5NmF0ylAaAJP8A+mj1pGBSP1N3JvpT0hTh0C676WPlCf2k/wC2I1h92eWyOhGIN0N3qA+TxYSugKv1KQO/MftHoasClqk97/tCDDS6Xrat9u6MpfaOV/8ADTtJeDDyegSBeYT3JSPm8TZHRCQk9rMrvUR/4tGqMhA09YUyUabe9YxfWZXy2NQr+0zsro/hx/skHvqfV4kpw0sWSA2yQItF5BfS3t4QBHtjGbyyfNlrUvBAfYad0cZjbtEwSkF6nk2Txujf6RwlpcfH5o/9InWhXJlfNWCKfPu+sDV79ffhFn1Es0JWS7sVU/7QDARgkg/DN27K1/IcopZImqlKiAVas3v35xypfIxYpkgaTO4qVbzgUvCkDsoO/wASifUw+4ie40Vw4dXMjsEbW8vSJkriU1D9YWDEuzg8rOSdv7wfqF/7v5+Ho3rCjAqZggADkLchvCeZeTOTT3QvE+ISJ8stmSpAIcUKyAa9m45co8imTVoU5BBPaGa9da93pHqGJ4HNU+VCQdwpCS294z3EPw+xcxTkpJ5qBp3vHd0XUYcVqUlv7Zzzi5GOm4wkvQd0dGpX+GeJAd0M38znyAvWOj0l1nTeJIy0P0beX+HmCcf4a6Au61VY3NdRWHSuhGDDtJGrOpatq/FEuXxJIBvTQNDU8T7Ioa19FbXt8o8Jyzf5P6np6ILwhp6IYZ6SUCmz/OCSuDIljsoQGqGSKV9aQOZxIg0FCP28oX8+t2CQ518tH5xPxvllJR8IlzJYAcOfq99OfpDs9L0/f94gy8SurpHd7O7wwTVEmwanv084nt+xppeCYtTCh8/ft4CtZzX+JtNR38ojqk5qlWoP2gowoIZy19b/AHrFaUgdgpSMua4Lv3gWb7d0cmeSWCg2oJLvy8vSHScEkukkkioIOmhG3vwPKwqNR2k1OxfUVhuhUwAnWzEBV6a7tDhN5nyidklliElt2+/nEySlLVFR6j3SM2/kUrKcLUbBR8KQgSSSK60f7xdS1JrR9/Lu5QsztH4Qw5b87se+Jt+h6WUapRDVbkTcwMKS7ZwCbJcn1HukaBUt6lhyoxe/vlAlYcJYBItoPO1K1gt+QcJeyoVIHfvc+zCJwyTuL0N6eMWs2UCHFLsfvSzC3OApQSSkpDioI1D3EG7Dtv2REyEgXN7c6aRykotlO/l4RKMlVQRUBxa3dobQ4SVNY7D7+kJx+Yu0nyRDMABoC3n7rAzMuyXOrPpEheCVoDT377oCcIoksCKV/eBQiHaQIYp6N4UdvOEOML6aXvBfyhXo3dy+lYRPDCd9r+cVpiLtIGcYQHckG7chDutUQ4UDyF9NGgg4WWoCNXFQ8BPCi/MW/eKSgUsaXgH+aJ8Dre/7QxWNU2mw9+9YJ+SUdWWLg+6jnEVWFqQQyh9/lFKMRaaO/iaszNShcAbj6fKG/wASVd2NKUp7pCzMEQRVwaW5loZiMAQxuDQ+/KK0wFpYp4ovc+2+xjojzsMQQQKGFh6I+iaNmOjSgAPXv28oKejagKAW+nsReKnEs3M9z0+QeBKVmcEk5j2qmoN+TZRE2aFOvo6vUW+7Qw8BWAKe6j6ReCYSwe7PU2YneGJxSgB4avcE6wrGUA4Qt7enjCfwlT2Na/L7xeTMaqjhq8v5YB16iPudCP2hWGxUq4aq5HK8MVw4jTX1i0xBWR9X5PaI6ipvB7+P0h2Mr5+CYpV4GzsY6bh2Ze1DZiNfvE6ZJUQzeviIFJlEpY+sFiGy5YBHpTX384MmT3Ejy5/bygMlCiiocoOz2t75QdKVGg2+d/T5QmMIQBW9najj7/UQZLAPvz+nvWIxkKNOdffO8Ok4Uhg/d+x318IkLJBlWNDzMcnKNvfv6w2Xhtz4b6/v5wqsDcHvpC2HY7Ixq3f70eAzS7ENTYW8NoKjBuL0psSD7tHHDaP3c6fP52hDsAqa/IjlUQxOJ0JtpBzhmIbQe/CIeLxEmX2lrSnWpdn01L/OGlq2QNhxi2azeDx35oXDe/rCIUhSQQQcwBSdwdfI/eOXh07e/ftoVINQoxY0HypDVY4G/j70MIvCg1AqNN4CcOn3z3EFIVsIcYAIX8ynwZ/fjSI/Uh6i1oYravv36Q9KDUx85CVVBY+/o8MWUrYGivq2nv7wJSi4qQH3hswhQAJ7i7Q9JLYQijLetHGo376QzMzg5Ws5DmtK+9rGIy8yf1OBYku2usDZV3J53IMXpJ1MN1iSlh2kknRykA2598JEVcleitDZq/uOcdFUvYtZsxPKi40oNOXyhonk1Hv2IrVY0ggJTpUks2gZgcxhiOIqCmyhi+Ug0pvtGRWpFpnJc1sdef7R0xatrc+UQTxEbG4H1GkMm44n9JqDqbH94CrLATCW5m3hvBAHoWLt/wCMV6MV2WG7b9945OPsdGf6QgLHqtWGmvhDEtS1KfvEIY5mA125QyZjx3687wIZZJS21Pp+xgRlso76acxEA48v3vDJ+OoCNPl7LQCLJglThmNOW4998KgMSws2+trjQxVKxhI8SPtApfEyQ2Yj7HXzh70Fl4qZV7D7W8XgSp3O9Wq/O2r1ip/OmgJ8zV/7Q3rjd/T1584kLLbrzUOL9/18YcrFBmJt7/tFOZhyuTfX7VtsYTr9y/fp5fLygBMtfzra+9n05RysY9HHvb36xTLm0vf2H39vD8HMHbypK1pAyszJ5qcF3aw8xCE5UW8nE5iQCCWJvRtybDS8YTjM5EyYpK5WVRxCQRmAJSEsR1gBDEMcwdhGnXg0rQc6gesfspSA5dikAtlUwvSotELiWIaalaVATkLzZilNEZSgoADOADuxIeLwZ1jk63OXLkTRdS1qQiUhkgFAaWlTjspAT2yHUmhOlDA5s6wUdMyRWgNQK11iAjiCQhSc4ILkKTVyaqA1o9n/AFQxExwSC+W+lLAsfARhHU3uOGZOkS/zIf37Pu0NM8c374iFQdn+hjn0+/l3/a0bGzbJH5i3jryrCGZy2oTEXrKeG3ukJmG39uf3pD3FrDlf3aBqUNB7NYFm9+/vHZgRb33QwsI4ao+t/frDVNpTu/aGZhtWGTJoTemm1frFKxamPy6taOgaQpQdCSScwSm6jlF2Fh3x0axxyl6JeWuS0IUsuiWtNLHc0AB1avyMWRkypVci1EJykqKCEqAJfK3jrWK6bxkqUGJK0AFsjioBBBFNfSJkqcuakS0s5T2nBqWJUMouRRuYfWPOlkn5VIyWW3RWdYWersTY1Jon3zhFTFO1u0B33J9RDQoKU+VrlnZgLD09IXLZxXKZlC7klq+9Y6zpDdYabkq28H8oFKWTr+gNp+qvdaHTdKUCPml7f5oGHAtaWnUNcWpWChthnUKMzn5+FbQJQUzG7KTbXT5w9SKksX7JpXR7Qq1EA1ssUfRzp5QfcFgxNJD3LBVeVxXeteULu7nL6pVbuhUJOYiwCyDX9P11hCkjKOZlq23B8/lAFgpU0/CS/wCm9iPhP0eEnHKoKFvr+oMKav4wqhVy38qr+B7x9IIsZkl6EllPosWPMH77Q/Nh5GKVpcM45p18RCFZBDKpcu5pYEAajWGykmzsQaciNNm/baCZSrYEUZmY6vuD7sYT2HQ5KjZwG8g9iP6T9YJ+WQqZ1aZksqagUSASKqS5FgxY8qR2AlBZLsABXcfzJZ6nvFBXutcRwtE5CQpNEVE0DIp3GUMGegrcdmMJ5IwfxGU5UZ7CYhSs4UnKUqUhrns0q1lUibICkSuypwVOqoFByHM2g2PwJWo9lKAlLKUkZc2Uk1yihclm3OjxWzpKshCiMwdSMxBZnKTX4XNt+cW3HItjOc9gKcSqWoKLnMalT3o+UaPem8Z3F8YMyYpSSMtiVN+pgABu40h8/iLy0FT0PaJvdyfs+0ZsrTndQIGdzXfw7o9Dp+nTblLk4HJs0MiZkSlK1ECpA1L3I50vGiwE5JS6SAr9QckuHvr4/OMZLyzJmYk1FzqwYU8I23RrgqOrzLzlU1KcikpDA3rrpcbHuiOoUYK3yadP/UGWsG+1v32oOXKBmY2j6+/uKd0NnfI+o2Ise57VGsRjM5sQXpz20fu8RHLZ6Vk0zBsBrcAtvv4iGCZ6ef8AakRVGty96elBY+2g6JY3BL79/KjeENNDYRx36bUgc2ahAJoAK02FSpr+7w9clTjKWrUgAvpvTXaCzOHIQkKUQoj9KviBL3Ynls71irgqtmbdEQTsxLOBQ5t31bQ/eCpQ9iGAJqW72BuqJKcPkRmy0cADK6Wdj2rA3qHMPnE9hEwgBlFIBDpzMQoi4V3h2iJZFewtSIWHn5SCEpNCEpUSPipQAsTCwmJIlpQQWJUATcBlJpz3J5x0dGODnHUlf1MJytlTJ4mlIBSTUjMknny5PGi4fxA1KFFJahFx3NakeeYabViHIPxOxb/ljSYTHCWpGaigqlyCkg3AaI6jp14OOMqZojQqBqAhNbVLFnbmaQ8IqoAFxLQTfdFPX0gIndkFQAcuV5xklpYMZis3ZcqV2aGhvpVp6SOoJQkkqUBu/wC2rRilN8I7+8Xk2WQ5r/q3sT+kad/0hqZJq9c0vWjNVu+kMx5MvDpmhQc5uy9xmdLa/DvGYHSdeZgKAOwGlnhwhOaenxsJ5rNRLS4pR0MKgAZat4lI847LZ2qACaABqfQHxjOSekC1KYhKAeTNs1NhptGhVg0oAmBWZK0lR3C2Fcrm5p47ipKLi6lz4BZgqlC5IrQgkCuiqXHdzhpWlTuQHLKD2IoFA660+8Uw42c4BDXDgUT2tDtS8NwXElqmNmSQCzVrSjuH0g0SSsO+XKsQhSXdyaGpINRV2+kBlYirKqCGc2pYKGvfEMoSUtImFyEkpJdgVFIY95N/5Yh8STOQsSjnz1LgdlQSH8qekCjqdJ/qPvtot8XiEJTmJsKmr0fVu12fGhgRxS1KAHYAbMfiOT9TgAMO+vpGZXxAhRUpyMub9VEuxLWsFCm8ei4NaJyZSlAgLAZSU0TYsKMpXZIIINoMv/nSclfO/oXfb2AyMIkpKnGVQyVBAc1N6qb0h2JnoS6iSrIgJUXIdwDbw9TDsZMlB2ScqACAaVe9DU7mKebOTknqSf8AWJGVJYMxqedjtHnpPI73/n7GGTI2ybw/ihUkpRqFdokBQTVqXJJ0jMcVWoBaFP1igZiiS6gAklKXfUEeUO4YT1uZSsiEAmZTtZS4yp2ffSKri/EjNmE2ZLCmXsvQeRaPSwYNOR1wYuWxH4koZAkC4epdn0598GwvDJRkKmTEKzrIEshyVFLucpIQAbOTpQRU4ma4y/rO9SAPdIusPijh8IJSqTE51WJ7SqpBV/MBtyj0pKUYLTzf4CWxT4DGCUyjnzB0sAzKfnbe1xGx6N4xY7SU5ipVJb1TSqu8BqNWsZ3CYlKUZprldTZypdxme76xLlY5apwLnrCXUT2Bo1PHaMepj3U1Q06Zd4vEFNFIUMpBUdOQYWPtopsTxlABBJuQWygULdoaVBttrE7ifE8WFIBlvVLoSApUw0SHZ3qR400gM7g8tSAqehAPWqMxCSTNCgkuhQZzuS/6nEc2KMYpOf4Ozp7shnBFrxOdZWEdScoQCSCGUoVykKJJIGr91bDh+VSVgomJpmT2VFSiS5YC4vUmIfA3lJK3ISVjKHftBCQ9DUsGqP1PGm4TnyqZScy1ZkEEqzXUQSsONAQBVqNQDPqZqLdcbV+ZOtp0VfC+JpXMyJYFLlT7Juz68om8MKJq5hBBYvpVhVIO5YWe8Gl4CUBMmKkoZKSQQciwtTPUijUr/Vq5it4dORVRVk7VUWKiXAFBSzu1tIxbjO3CyJTlaZeYmd1SS6aEk5QcrVTyNGpzcmICcaKqeqioMwIAYNbuisxfFCFntuACA7kaf38IiL4mEE1GVQYCjP4Prz0EEMEmiXktknjeKSpUlCFNkKQx17Kr/wBTivdHRRzcTlmdpWbtBdC4DhSRX/NCx7ODHoxpI0g7VshyACqVqczKsC/LzEXOHlifjAG6pL5SPiqkM7k6kO3OkV/Dggqz5TmSd3zaDxi4w5ClpmrDEVCAKGu/lHPnlX0a+pzo2fFZaOrlgnrE50jKbIUB8S2HaFyXGrxVYXh0mVNCUBDZykrAJTR1EAqDVCSA2h7of/FxNSlNphao0KTqNilwwi0lcImTMRmmigOZKaFIcJSh1DkCN6Dw8fFJ44tTdbP9qN4/E7IfGZyZMtKQkFThiSaEd9QPsYo5ZlOSJYSTQ9o25AaRc9MgXQkBwlLqOVqkkEOdX0G0Ucpf9bFxT9mjbDbx37InaIs+agA5ZSezQ5gT3MFRcdHcb2JiZoBcZwAD2QgghJcBql4rJ/WVqS9AoIokmgNKvtpSIHDOtTipOZfWKByEkAEA2DHY7xu4LJB7/P6bhG+TR4WYoyiWSMigj4QaXSksWdiLxGxy1UCVpTyYB/IRZ42UtKzPlgALCEqSBlSxu5FH7JII+UVuMSuWVjq0qTKcKIY2BJbQtU32jKK1vUq+7+fMpxd2jKSpczDTAtRO5ysoZQ6y+ygTR49QwuIStKJhXL7aCEkFRBCSwY0AU5DjnY6YjiWEWtYSUZUql0HaAOpLDkNBGux/GEDDyw4UrIjIsapCfiY2DhLfKDrm8ig0t91sVtHdFRx3o4gYmWkkJ/MOhi5FAnUMXdRo4uKxecLUJGHTLBYICk3zKPaJZ7PcHmTWI2MmqX23z9QsM4c5lJIfkACK1unWMbiMbOUZgXmAK6kHa9NN/GM4wn1GKMJPjn+fcTKfou8fxkrdhUPmAqlqUL+FRFViselSwSBUMdAxA7Kdi7DziLPnFVXKQLqBqrTTkLd8VWHxgXPT2mOZqilKORZ49DD0yS28GXJOncRSlMxCgS4BCqVAIpzBSTXd4i4uaylUzWcC4Gr876x3FcRLQsKysW+G4JeoL2uD4xDnZlOWLZS7cwa+QMdmPGtnQBMXwM9kqLDKZmY0GVyEtzP1iZJwgyKxBLhK8hDuc2XM55P84rsaZnUdp1KUUoBJLpSwyiujJLd/OHYCaRgZyFfpmyyAAGqhbuRqydecbxi5R3fyKik2Mn4hJ6sEntzBXRKQRmNNnEelYTodKE7MZipi0pzFJIKSpgQSq5cqFKkDePMl4JZlyilJJU7Uclx2QO8m435R7HL4gyJZXlCh8QB0FKfzG16tHmfakpY4xUHzZdJFYqb1U3MCpcxMxaSMjIykZjlYUAzM1qxEwmOQVzMqe3mCh2ApSnYOUsTYivKJXFuOGirsGKjVq9mmoq3gIycrEATk5lOnMkqLPTMMoa/3BMcWLF3FqarYhy32NFhuGIwyBLmpUoHLMAKSmiUhJqHYku4cOyXaK2XxJKJiyigfM1CxNPG9YkY3pF/jKBOZFqVcKN97mKaTjJRXO7GYpLAP4Ettasa48c5XLIufoKTt7F7J48QkgrCc5clTKSdGANAW8mprFNiOIpTNWoWlly1RlFjzYhIvWKHE4sJ7Kzd8vfqWHsxAmYwuEkUNFByAwI+IiwfyaO/F0a8E3ZYTuKmY2cAJLEqc6CtNA7H0gYxDkAqoDQGjuzV2O0RpqXLh1IUQkJu6iQKDcEeLQ/ivDyiUpanSoLVKyrSyqMUqY2OVxHYoQVLgVDUYzsqYZe25NLhJLA7feOgcvDFGFdQqvMod1Eg+hMdHTGEXdG62RI4fiyoplqIBX2aAklvlUeMXh4omVmlrUVFgkAGri5bZ6xl8NhcygC9Fpf8A6htURLVOyYlapjWqNbAuH5RzZcEZv8vmS4Gr4UpebOp2RNR8IqRUmtnoT4R6Nw/FlajMUoJzNZQUnKCGTpb6HePL+GcbEuWqbKUoJPZIUACSSO1Q0rTWLzg/GgoALmoluxKllkppc70em8fP9b08571xsKMqdAcdiVmdNSopV1SlIoTYEl62obwOWEqU2R7NR/WI2IkJClFM3rkKLCYUMF0qwJqHdia2MSZQKLJUs0oP0i1hG7VJaf0KyKnQ/F4YJrmNG3Dd237RC4mZRSomhUhgau7XCidde7SLOcgN/q1E0LC0AxuEC8MQkUcqyOHG4dn038IWOW6svDu6LzgnEBiJIXmAKlh0uOyQtmAFE0GZn2jRmRKAW4CszoUpg5SQAQWpWo918j4Rjzg56WQoySsZkAAuWIJzFyksRYxqZvG3BUlZmpapBHZWolkHL5OW0jm6no5xn8D+F7/sKTcHRsZuOksxYlb1tRSWowYUprGIOIyoJUoEp7IIHxBqKro/lo8N4wpaWyTAosBlFQeyCVPyqGEQOJ4sFDhyVAO7AADKEgeBPlyiun6elzdmcpNlj/EVS5RYglQNqjK4PjQP3GMhjOIhKlnOLJDj9PIgCrisTP4i2VILdWpSFJIYhGYZanQpN+UZj+G0Up37TU0qXd/dY9npemjG3IErLLC45SZmQsUzgyVB7khm2Lhj3wkmWolZyH/DSSpTBgXyiuxMVyk9hNfhJy8yVXrowixwpUJeKNSKB9HzHzqHeOyUFHdfzeilDcg4ieDmNDnCruatUvvFxOlpw/CgJhPW4lQVLSCD/hgkuqlAXsD3xSCW+RNuyQ+5P94sOJ4kTJCezlCHTLBLlIDOHYO8E424pcXb/wBcDaNJ0n4FLl8OldsrnkSlKVo+VWYAmp+IeUQ8N1aeEAD4+sCpjfEHKgk+XygXGsQZ8lBaiZaE0NXU3PQ/NoN0RwgmScUg2QlJb/Mog94L+Bjkwxl2/je6lYQ3YaXiVAS1JSUkJSHFi6TVt2DRokLlrlFf5hIFUJQznNlDqJuCXoPWM1jFpCRrmlyy70DAoctYihAiswctalEDMUt2uVKEjSwaJ6jB3HquqFk5JWNxik5kKLvrmeo38YGsFUkKSA93TVkuGJN/GOxuCJaorUnUihqGoWPpEvBylIQWJLVSaMAurFtKkV2MFxjFNcmWxT8V4gsZcruquYci9t4m/wAOEvGIUs5guXnUlNAV9X2gGP8AOCW5ROxOCBldlJajv+k5SCQTcMv5RHnXSU5qJ5aAh96gkPziu6mqjtyim0iqx0lMycTUJod28H7ou8RwcBSFTAFBcpScziqhLGW1B2fVMCwXD0/E9XJzGguNIPMxRIS1kqJDOz0qDcAiInkbpQ4WxNoizpmefh1S2SZKEo/SKICg7GhLM5fQwnGJ/WS+sWgTO2CQVEAiobs1bs+sSpJCV5gzOf0pIJINwqj9o86aROmGUsKCUm2RncFiPhJsw0L2JeIeTTKLrj9RplRxOW+HRQIJlHIlyQEgqYJJc6Oyi7R0Wa5SCnK1EWBA5MQ42Jcd0dGuLqdC4LeSzMcEw56xrulSvKp9UiI/FpTKzPdKR39hPpWJPCJpTOBH+7X6j94lcZ4ckZbl8OmZpQ5Vq0FnSLx2amsm50JWipTiCpCQqqJeVOV2YsWLbX9d4suHYjNMTLNXLmtyHoBYnaIHDZQPXOHAkZ2/qCkt89Iu+i+GSZmbKOzmAGg7TEtuQIWelFs5saU8jXqi7WHSxdqEA3Be9K/2idgeHqUVAJzEg0Gm9RyBgOKnHOAGAPLkDBFziCG2bzNY8F20aZKUmFl4UIfRjlL6EO9+cKvCqcsSHBFNaFg4uXBgy1lzq+pqdR9IVCP8NKrvUjT4keVz5xDtGadcFTicL1iFJ6xQKv1FRpbQEZtq7mIeC4fMlOAQCZgUVJDWCWDiwuWi6mywSA11Jfm+ndBFqfNQWqdSQSATzi++1GglNy5IKiVjM9Gaweqix5s14Li+EIByu2XMOVRfYfC3d3RMmropTAENaxeloAqZbmlj3PbyMQpyXBPGxBV0aAdwJjl1tWgA+FV2zEg9/KAzujQEtQSfjUqrNlDjKmhc5jlfZ/GL5aMtAT8MwaaQ2dKAbmUjwIf5xquqyey4yow/FuEpRJlUNQkm9XuoDQOx8/CHKSRImJvMmLSRXtEDMACDZ3JEbTiSAoAqAPaVewZmA2uYiTuGS1dWCPjSCS5/mAYbCO2HWfD8SNlOzFlABKi7pLbV7OU+LmFxEn/DJU4CFEEO/aoH5X8fKNgrBplh0ipJqa/rG8W2J4ahZUlQcB1AbZEZ0gbBzFvrkmtjSMU7MZg5koYVVSV3CR/Mez5uAfHlFr0dkKl4eeShZWezQE/CxW7bVgXFcIhMqiQPgfn2wdIkS3VImIKlBJFgWf4Te5qo+cEslq15f6FRhErMBMSmakFIX2GU1QSUu4NXZWu6Yup04GspCQ6QzOTQsHO/KxtDF8Ll9QlOWyMwLlwSgk+ph2HnmZNYgJaQhbpDFzletwOQaMck1k+JeAy9P7ZXDrCFBaVdntfDXUa11I8I6TOKCaVO7gUqR9dIPjZYDKZzepJc5lXe9vnDcTLBkBViQoluSczecNNP/Zz9jayLieIMhwtgzNUGhfShr5g6QPD8QIJBDEFQDMa1SoHwNRyEdLwwWpINjmtSoUA/veJGNwSVLz1CiQCRR6rDkAMSyRWNvgXws53EZIXnQXqkGoNmFS3ibchCdWtVBS5zWc0p4N5wGVMLNucvcA1ofg5b4koNsxPOh8oGqt+jMmy8NRCaOtJUKvmGUszXOYCl6RL4dIJ7AlqJYHsuSk5i5ZIctUeXODdUBKBZyMzPpWWH8iR4x0jEKClDMSJYLBRcH4RXe8ccpuSdGi2DYnhak/ElQmEhSSyiFhiSl9CaU52jolYpTIQpgTMQokEUBCyAwsKD1jowjKTRcq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hMSEBUUExMWFRUUFRkVFxcYGBgYGBcXGRgYGBcYHBgXHCYeGBkkGhUYHy8gIycpLCwsFh4xNTAqNSYrLCkBCQoKDgwOGg8PGiwkHyQsKSwsLCwsLCwsLCwsLCwpLCwsLCwsLCwsLCwsLCwsLCwsLCwsLCwsKSwsLCwsLywsLP/AABEIAMwA+AMBIgACEQEDEQH/xAAcAAABBQEBAQAAAAAAAAAAAAADAQIEBQYABwj/xABDEAABAgQEAggEBAQCCgMAAAABAhEAAyExBBJBUQVhBhMicYGRofAyscHRBxRC4RVSYvEjgiQzQ1NUcpKistIWF8L/xAAaAQADAQEBAQAAAAAAAAAAAAAAAQIDBAUG/8QALxEAAgIBAwQAAwcFAQAAAAAAAAECEQMSITEEE0FRImGRBXGhwdHh8DJCUoHxJP/aAAwDAQACEQMRAD8A1IMPHfBk4cQQYYRpZFAUoMEEqCiSIeBCsdEZWGhn5YxMhGgthQBErlDimDAQrQWFEfNCiDmWIQIgsKAZVRzGJIMdBYURq6xxmNEmkNKRygsCKZ0DK4kqQIYZYh2FAQqHphCkbRziAQdK4WkAEwbQ8TxtCoqwmSHAQPrxtDkzhCAdCFML1kdnhDGGGOYIVw3PDEDW8AUIlFfIwNXdDQiKqXA/yx3iY/KGqmQ7ERhhDvHQRU+Oh7hsT0oeCdUYjdJ+PS8DLQpQCipVUuyslcyhSrUiuX+IuHKmlo6xyhsr0BbrMzsxSCTsct60ztDouCDDYmy1y5iEzJZzIUHSahx3GoiOsDaGAMI5wRKOcJ4QREuAYwjnDSsbxI/LwJciABnXDeFE2G5IUCGIdnEdnhAIWkIYkNVLgjxzwAR1STvDOpMSiYYZkO2LYD1UOEuH9ZHCZAAnUxww4h+eOhDGHDwwyOcHEp4X8i8AiNlI1jgo7wdXDoCvAw9g3GGYBrCKxA3jjhIacKIewtxhnwwzDvDlYcQzqxFC3EIO8M6o6mJCAIMltoVhRXrw43MdFmkDaOhah6UeY9NuKKxYK1zL5urlLBl9WkBIJTT/ABMygGuKmzRnOj0pE1VUKYSylasxOeYp8qQhJS9WQ2YChJeIk6cVKInKyLGXLnClaEsVAkhw2hHaBoIndCsLOnTeqwwQhalLCVn4nKVDKlxUZXDa66RhdlnsfRfD9VKSVzxLCgSJKggKUBlSFhROdSLN33LxdzcNWPPvws6HJnLmrnZZoCUgKUHKFAsUsSWp+xvG96S9IEYIoQMPNmlSXSJeUJABZiSXGmkWpUtxVYRGFMHWhMtBXMUlCEhypRYAcyYxWN/E+fLZRwaZaCWHWKNTe4I05RGxXTRePy4Wbh5OWaUqBCnNO2kgFWoB8CYh5opGqxSGYD8SSriLrGXCLaUkEB0V7M1R5k1GgPKvpE7CiPN5fRjDLUtCUpKpZZQymjhw9Gt8otOj3GZuBQZU+UtcgEdWpBCurRWhBYl3e9NIxx9RGTpmmTHtcTSzMLHJwcF4TxrD4lBWiYHSApaf1IBJAJBAoWva9Yyv4gdPvyc1MmSULJSc+6CfhFNWcx0uaSs5mjTKwZ2gK5J2jG9EPxKJmCXi1vmZCSE1BGqvWt6R6XNwL1GsEZKQij6owhlGLY8OMN/IRYipMow0yTFv/D4enhsFhRS9QqFEpUXo4dD08OgsdFJLw6jpEuVgztEvH4uTh0kzVBNHAJZ7sHPMNHkUzpyo8TM1U4BAfKyhkSgy1OGUxd1M5ALs8S5UCR62ZCUDMshI3NBGd6T9PcPg1GWlpszKaBQypXQpQshykkFxTSPL+k34pzMRhE4cs9lEZnIAYOWZlAvuG8/P8RjCo3bUtvzjNzb4GfQuD/E7DKmJlzwJJWWHazZVBSkkKcDLVIr/AFRsZmAe0fJEvGqe5fQnTn30j1j/AO+56ZCUIw8sLCQlyVEAANbU++cClXIz1f8AJAlrteHHhfKPn/iH4mY6bPmTUTTJE4ozIQ2UZAkUcPXLXUgtBuPfijjcQiUKJXKmmYJiXCnKMmVrBNXZrw+4hHuszhHKIq+FtpHjHQfptiVYxAn4mcqU6pikGZl6xQSAElZsDlTypzMe2I6ccPUkE4lCSQ5Sq6dwWcP3E22h9xLlhRHHDztDvyHKDDpnw/8A4qX/AN3Llz+e0NHTnh3/ABKK/wBK/wD15wd2PtBQL8jHQQ9OuHf8Sj/pXz/p5R0Hcj7DY8kmdG8IrDTFonYmZOCWEtUhSJi10CUJU6kgB3LE0GopEDGdHsNhcDLny509OORkdABCc5DrZQ/lq9dGq7wnFONLUHlqAYfHmcv/AJqC8Z38xMKsi5rIYOBlYgmoc3J8I4MeWcvS+pTo1fBfxDxuGSFyerBmrM2aFlwp2YJzKJSFBNgxL00h3HvxUn5ZWbtYjKrrFlICACsqSmWAahmDkA+Txh8fjMpIzlSVFQKXDM9CGFtjyiFOxClIy5szqdtbbmrx0aZP+rgS2NnK/ElM8IRjJPWhBCkqlqMtYUzOWLKfm2sH6RY/DzxJVhVpR1aUy1ISpecqSGCgsoClJADO57t/P+oUNCIWRiShYIoxeE8K5iXrfDPTOifDcOnDqE/ELlrUyj1Lk6FlFSQxGUMzgPEnpLjJ650v8piliSiVLRVZSolIKVKU1lHcUPjFBhOlMiYwVmzGh7IyvvSwiwVjsOMrrRcMxIN7V+0cEpZFK2jRS2o2ielmGkTMUkIE5E+UhKaoT/iIzgZgpSTl7Y7Qc08Y81xnBZsyTLFM6FLzgKGUpJdABJcmpBfQCLNPEMIVZROS5O5qbVIiQZMgAsryJ0HM1hvPOKSr8CXG3Zm5mBxKFhUshLWUVC7XYOaRtug3S+ZgJ4GIxAVhmUFJTmWtai5Spl/CXUSWIirnzpQoMx3Lpbm1KUaAmdKb4VF+f2HKCPUSQtC9lh0h44jETp8yTip0pK1qCUHtIVLWlImhTKBS5TRIBFBV7T/w/wCkkjh4Kp0zET1rSXSlIKAoqd0lSwTQXYfEdhGR4tj0pSMstJ/zPl2e1WMUCukJ0OXelTHRDJknuiGkj2bpD+LwmylIwiVSlkgdYspKkjklLhzZ3p8sxiPxIxpzZsYE5kBCwkfDlAGZJA7KyXcjc+HmK8fShUPI/wB4BNxJKW8T37vGzhklyxHoSvxNxmcE4uYDl6p27OTf/n/qZ4LN6Y4uWlP+nKJQnKgJWo9kj9X9XO4YR5kpUcCecN4X/kBpeLcXmz8pn4hbp+F1lTVfvH7RWqmykjs5irdVHrFf1KjoYVOGUS1PMRWhLlgOmTA7nXaGU3p6weVwuYrQ+RPyESkdG5xHwK8EmG5wjyxqL9FalY5vCnEGLb/4rO/3a/ID6w9PRKcf9mfEj6RLzYvaK0TfhlIJp3gkvEHcl/WLdXRGbsBvWLPg2Dk4ZWabKXMVYO2WurD5vrGc+pxqNx3fpD7UvKKdPFMqgQMqh584seFYiYslypiaEAFmLk5SKs9bkUgXHMAZ8z/RsOogO5SCcz1e5g/AuB4gpIMmYA7gsQQRciMZODx6uH8+SaLBJJqFmtKZcp/5VsyVN+lTXgnVKfK5dLKon/zSz31S/rDE4edLJJCiDQrSBnA/qT8KxyIeFxUwJASGUm5DsHv8JJKFA/ylo47vgmgqcMSPiLG7EPr8KmY00Ux8o6KLE4qYZpKp1m7KKlhop2+sdF9qfv8AARUSuJspyLAgC4ryVrBTxndCVU1isywoQdjHrPHFjLrAYyTMIQuUkEm4FddzUd8TFAJq8tCRYp/V3AV+UZyXLU9AXiYiSqylBLWc19NIynjV8gTZ+NllwpOfYi783NoXDrksaORYHL8yflApfDkmxWSb5UlXq0TUdH1sMiJxqHdKQ/Jj3RlJwSq6HT9FfOxTg9mrmiRlAo5LipZorZs0qblaNviuDYvES0y1oVlSXTVIajMyQW2gmJ6IT5gTmlyhlADstSiBZ3YG0TDqscea+pXbl6MarAzkpTMKCEmoLBi3ziThOLMGNA75gxL7drQxsv8A4NOU3WTlEUoMrCn9RszaRMl9BZaaFT88wG/8qeUZS63E1Uqf3FdmRjE8cUaS+sJ3YH0EFXxTEMAElwfiUwrbf0jcI6JyRfKeRUtXpaJUjo5h0/CJY7kP9I531mHxErsS8nlE6XMUp1KS52L+DJiSjo5NmF0ylAaAJP8A+mj1pGBSP1N3JvpT0hTh0C676WPlCf2k/wC2I1h92eWyOhGIN0N3qA+TxYSugKv1KQO/MftHoasClqk97/tCDDS6Xrat9u6MpfaOV/8ADTtJeDDyegSBeYT3JSPm8TZHRCQk9rMrvUR/4tGqMhA09YUyUabe9YxfWZXy2NQr+0zsro/hx/skHvqfV4kpw0sWSA2yQItF5BfS3t4QBHtjGbyyfNlrUvBAfYad0cZjbtEwSkF6nk2Txujf6RwlpcfH5o/9InWhXJlfNWCKfPu+sDV79ffhFn1Es0JWS7sVU/7QDARgkg/DN27K1/IcopZImqlKiAVas3v35xypfIxYpkgaTO4qVbzgUvCkDsoO/wASifUw+4ie40Vw4dXMjsEbW8vSJkriU1D9YWDEuzg8rOSdv7wfqF/7v5+Ho3rCjAqZggADkLchvCeZeTOTT3QvE+ISJ8stmSpAIcUKyAa9m45co8imTVoU5BBPaGa9da93pHqGJ4HNU+VCQdwpCS294z3EPw+xcxTkpJ5qBp3vHd0XUYcVqUlv7Zzzi5GOm4wkvQd0dGpX+GeJAd0M38znyAvWOj0l1nTeJIy0P0beX+HmCcf4a6Au61VY3NdRWHSuhGDDtJGrOpatq/FEuXxJIBvTQNDU8T7Ioa19FbXt8o8Jyzf5P6np6ILwhp6IYZ6SUCmz/OCSuDIljsoQGqGSKV9aQOZxIg0FCP28oX8+t2CQ518tH5xPxvllJR8IlzJYAcOfq99OfpDs9L0/f94gy8SurpHd7O7wwTVEmwanv084nt+xppeCYtTCh8/ft4CtZzX+JtNR38ojqk5qlWoP2gowoIZy19b/AHrFaUgdgpSMua4Lv3gWb7d0cmeSWCg2oJLvy8vSHScEkukkkioIOmhG3vwPKwqNR2k1OxfUVhuhUwAnWzEBV6a7tDhN5nyidklliElt2+/nEySlLVFR6j3SM2/kUrKcLUbBR8KQgSSSK60f7xdS1JrR9/Lu5QsztH4Qw5b87se+Jt+h6WUapRDVbkTcwMKS7ZwCbJcn1HukaBUt6lhyoxe/vlAlYcJYBItoPO1K1gt+QcJeyoVIHfvc+zCJwyTuL0N6eMWs2UCHFLsfvSzC3OApQSSkpDioI1D3EG7Dtv2REyEgXN7c6aRykotlO/l4RKMlVQRUBxa3dobQ4SVNY7D7+kJx+Yu0nyRDMABoC3n7rAzMuyXOrPpEheCVoDT377oCcIoksCKV/eBQiHaQIYp6N4UdvOEOML6aXvBfyhXo3dy+lYRPDCd9r+cVpiLtIGcYQHckG7chDutUQ4UDyF9NGgg4WWoCNXFQ8BPCi/MW/eKSgUsaXgH+aJ8Dre/7QxWNU2mw9+9YJ+SUdWWLg+6jnEVWFqQQyh9/lFKMRaaO/iaszNShcAbj6fKG/wASVd2NKUp7pCzMEQRVwaW5loZiMAQxuDQ+/KK0wFpYp4ovc+2+xjojzsMQQQKGFh6I+iaNmOjSgAPXv28oKejagKAW+nsReKnEs3M9z0+QeBKVmcEk5j2qmoN+TZRE2aFOvo6vUW+7Qw8BWAKe6j6ReCYSwe7PU2YneGJxSgB4avcE6wrGUA4Qt7enjCfwlT2Na/L7xeTMaqjhq8v5YB16iPudCP2hWGxUq4aq5HK8MVw4jTX1i0xBWR9X5PaI6ipvB7+P0h2Mr5+CYpV4GzsY6bh2Ze1DZiNfvE6ZJUQzeviIFJlEpY+sFiGy5YBHpTX384MmT3Ejy5/bygMlCiiocoOz2t75QdKVGg2+d/T5QmMIQBW9najj7/UQZLAPvz+nvWIxkKNOdffO8Ok4Uhg/d+x318IkLJBlWNDzMcnKNvfv6w2Xhtz4b6/v5wqsDcHvpC2HY7Ixq3f70eAzS7ENTYW8NoKjBuL0psSD7tHHDaP3c6fP52hDsAqa/IjlUQxOJ0JtpBzhmIbQe/CIeLxEmX2lrSnWpdn01L/OGlq2QNhxi2azeDx35oXDe/rCIUhSQQQcwBSdwdfI/eOXh07e/ftoVINQoxY0HypDVY4G/j70MIvCg1AqNN4CcOn3z3EFIVsIcYAIX8ynwZ/fjSI/Uh6i1oYravv36Q9KDUx85CVVBY+/o8MWUrYGivq2nv7wJSi4qQH3hswhQAJ7i7Q9JLYQijLetHGo376QzMzg5Ws5DmtK+9rGIy8yf1OBYku2usDZV3J53IMXpJ1MN1iSlh2kknRykA2598JEVcleitDZq/uOcdFUvYtZsxPKi40oNOXyhonk1Hv2IrVY0ggJTpUks2gZgcxhiOIqCmyhi+Ug0pvtGRWpFpnJc1sdef7R0xatrc+UQTxEbG4H1GkMm44n9JqDqbH94CrLATCW5m3hvBAHoWLt/wCMV6MV2WG7b9945OPsdGf6QgLHqtWGmvhDEtS1KfvEIY5mA125QyZjx3687wIZZJS21Pp+xgRlso76acxEA48v3vDJ+OoCNPl7LQCLJglThmNOW4998KgMSws2+trjQxVKxhI8SPtApfEyQ2Yj7HXzh70Fl4qZV7D7W8XgSp3O9Wq/O2r1ip/OmgJ8zV/7Q3rjd/T1584kLLbrzUOL9/18YcrFBmJt7/tFOZhyuTfX7VtsYTr9y/fp5fLygBMtfzra+9n05RysY9HHvb36xTLm0vf2H39vD8HMHbypK1pAyszJ5qcF3aw8xCE5UW8nE5iQCCWJvRtybDS8YTjM5EyYpK5WVRxCQRmAJSEsR1gBDEMcwdhGnXg0rQc6gesfspSA5dikAtlUwvSotELiWIaalaVATkLzZilNEZSgoADOADuxIeLwZ1jk63OXLkTRdS1qQiUhkgFAaWlTjspAT2yHUmhOlDA5s6wUdMyRWgNQK11iAjiCQhSc4ILkKTVyaqA1o9n/AFQxExwSC+W+lLAsfARhHU3uOGZOkS/zIf37Pu0NM8c374iFQdn+hjn0+/l3/a0bGzbJH5i3jryrCGZy2oTEXrKeG3ukJmG39uf3pD3FrDlf3aBqUNB7NYFm9+/vHZgRb33QwsI4ao+t/frDVNpTu/aGZhtWGTJoTemm1frFKxamPy6taOgaQpQdCSScwSm6jlF2Fh3x0axxyl6JeWuS0IUsuiWtNLHc0AB1avyMWRkypVci1EJykqKCEqAJfK3jrWK6bxkqUGJK0AFsjioBBBFNfSJkqcuakS0s5T2nBqWJUMouRRuYfWPOlkn5VIyWW3RWdYWersTY1Jon3zhFTFO1u0B33J9RDQoKU+VrlnZgLD09IXLZxXKZlC7klq+9Y6zpDdYabkq28H8oFKWTr+gNp+qvdaHTdKUCPml7f5oGHAtaWnUNcWpWChthnUKMzn5+FbQJQUzG7KTbXT5w9SKksX7JpXR7Qq1EA1ssUfRzp5QfcFgxNJD3LBVeVxXeteULu7nL6pVbuhUJOYiwCyDX9P11hCkjKOZlq23B8/lAFgpU0/CS/wCm9iPhP0eEnHKoKFvr+oMKav4wqhVy38qr+B7x9IIsZkl6EllPosWPMH77Q/Nh5GKVpcM45p18RCFZBDKpcu5pYEAajWGykmzsQaciNNm/baCZSrYEUZmY6vuD7sYT2HQ5KjZwG8g9iP6T9YJ+WQqZ1aZksqagUSASKqS5FgxY8qR2AlBZLsABXcfzJZ6nvFBXutcRwtE5CQpNEVE0DIp3GUMGegrcdmMJ5IwfxGU5UZ7CYhSs4UnKUqUhrns0q1lUibICkSuypwVOqoFByHM2g2PwJWo9lKAlLKUkZc2Uk1yihclm3OjxWzpKshCiMwdSMxBZnKTX4XNt+cW3HItjOc9gKcSqWoKLnMalT3o+UaPem8Z3F8YMyYpSSMtiVN+pgABu40h8/iLy0FT0PaJvdyfs+0ZsrTndQIGdzXfw7o9Dp+nTblLk4HJs0MiZkSlK1ECpA1L3I50vGiwE5JS6SAr9QckuHvr4/OMZLyzJmYk1FzqwYU8I23RrgqOrzLzlU1KcikpDA3rrpcbHuiOoUYK3yadP/UGWsG+1v32oOXKBmY2j6+/uKd0NnfI+o2Ise57VGsRjM5sQXpz20fu8RHLZ6Vk0zBsBrcAtvv4iGCZ6ef8AakRVGty96elBY+2g6JY3BL79/KjeENNDYRx36bUgc2ahAJoAK02FSpr+7w9clTjKWrUgAvpvTXaCzOHIQkKUQoj9KviBL3Ynls71irgqtmbdEQTsxLOBQ5t31bQ/eCpQ9iGAJqW72BuqJKcPkRmy0cADK6Wdj2rA3qHMPnE9hEwgBlFIBDpzMQoi4V3h2iJZFewtSIWHn5SCEpNCEpUSPipQAsTCwmJIlpQQWJUATcBlJpz3J5x0dGODnHUlf1MJytlTJ4mlIBSTUjMknny5PGi4fxA1KFFJahFx3NakeeYabViHIPxOxb/ljSYTHCWpGaigqlyCkg3AaI6jp14OOMqZojQqBqAhNbVLFnbmaQ8IqoAFxLQTfdFPX0gIndkFQAcuV5xklpYMZis3ZcqV2aGhvpVp6SOoJQkkqUBu/wC2rRilN8I7+8Xk2WQ5r/q3sT+kad/0hqZJq9c0vWjNVu+kMx5MvDpmhQc5uy9xmdLa/DvGYHSdeZgKAOwGlnhwhOaenxsJ5rNRLS4pR0MKgAZat4lI847LZ2qACaABqfQHxjOSekC1KYhKAeTNs1NhptGhVg0oAmBWZK0lR3C2Fcrm5p47ipKLi6lz4BZgqlC5IrQgkCuiqXHdzhpWlTuQHLKD2IoFA660+8Uw42c4BDXDgUT2tDtS8NwXElqmNmSQCzVrSjuH0g0SSsO+XKsQhSXdyaGpINRV2+kBlYirKqCGc2pYKGvfEMoSUtImFyEkpJdgVFIY95N/5Yh8STOQsSjnz1LgdlQSH8qekCjqdJ/qPvtot8XiEJTmJsKmr0fVu12fGhgRxS1KAHYAbMfiOT9TgAMO+vpGZXxAhRUpyMub9VEuxLWsFCm8ei4NaJyZSlAgLAZSU0TYsKMpXZIIINoMv/nSclfO/oXfb2AyMIkpKnGVQyVBAc1N6qb0h2JnoS6iSrIgJUXIdwDbw9TDsZMlB2ScqACAaVe9DU7mKebOTknqSf8AWJGVJYMxqedjtHnpPI73/n7GGTI2ybw/ihUkpRqFdokBQTVqXJJ0jMcVWoBaFP1igZiiS6gAklKXfUEeUO4YT1uZSsiEAmZTtZS4yp2ffSKri/EjNmE2ZLCmXsvQeRaPSwYNOR1wYuWxH4koZAkC4epdn0598GwvDJRkKmTEKzrIEshyVFLucpIQAbOTpQRU4ma4y/rO9SAPdIusPijh8IJSqTE51WJ7SqpBV/MBtyj0pKUYLTzf4CWxT4DGCUyjnzB0sAzKfnbe1xGx6N4xY7SU5ipVJb1TSqu8BqNWsZ3CYlKUZprldTZypdxme76xLlY5apwLnrCXUT2Bo1PHaMepj3U1Q06Zd4vEFNFIUMpBUdOQYWPtopsTxlABBJuQWygULdoaVBttrE7ifE8WFIBlvVLoSApUw0SHZ3qR400gM7g8tSAqehAPWqMxCSTNCgkuhQZzuS/6nEc2KMYpOf4Ozp7shnBFrxOdZWEdScoQCSCGUoVykKJJIGr91bDh+VSVgomJpmT2VFSiS5YC4vUmIfA3lJK3ISVjKHftBCQ9DUsGqP1PGm4TnyqZScy1ZkEEqzXUQSsONAQBVqNQDPqZqLdcbV+ZOtp0VfC+JpXMyJYFLlT7Juz68om8MKJq5hBBYvpVhVIO5YWe8Gl4CUBMmKkoZKSQQciwtTPUijUr/Vq5it4dORVRVk7VUWKiXAFBSzu1tIxbjO3CyJTlaZeYmd1SS6aEk5QcrVTyNGpzcmICcaKqeqioMwIAYNbuisxfFCFntuACA7kaf38IiL4mEE1GVQYCjP4Prz0EEMEmiXktknjeKSpUlCFNkKQx17Kr/wBTivdHRRzcTlmdpWbtBdC4DhSRX/NCx7ODHoxpI0g7VshyACqVqczKsC/LzEXOHlifjAG6pL5SPiqkM7k6kO3OkV/Dggqz5TmSd3zaDxi4w5ClpmrDEVCAKGu/lHPnlX0a+pzo2fFZaOrlgnrE50jKbIUB8S2HaFyXGrxVYXh0mVNCUBDZykrAJTR1EAqDVCSA2h7of/FxNSlNphao0KTqNilwwi0lcImTMRmmigOZKaFIcJSh1DkCN6Dw8fFJ44tTdbP9qN4/E7IfGZyZMtKQkFThiSaEd9QPsYo5ZlOSJYSTQ9o25AaRc9MgXQkBwlLqOVqkkEOdX0G0Ucpf9bFxT9mjbDbx37InaIs+agA5ZSezQ5gT3MFRcdHcb2JiZoBcZwAD2QgghJcBql4rJ/WVqS9AoIokmgNKvtpSIHDOtTipOZfWKByEkAEA2DHY7xu4LJB7/P6bhG+TR4WYoyiWSMigj4QaXSksWdiLxGxy1UCVpTyYB/IRZ42UtKzPlgALCEqSBlSxu5FH7JII+UVuMSuWVjq0qTKcKIY2BJbQtU32jKK1vUq+7+fMpxd2jKSpczDTAtRO5ysoZQ6y+ygTR49QwuIStKJhXL7aCEkFRBCSwY0AU5DjnY6YjiWEWtYSUZUql0HaAOpLDkNBGux/GEDDyw4UrIjIsapCfiY2DhLfKDrm8ig0t91sVtHdFRx3o4gYmWkkJ/MOhi5FAnUMXdRo4uKxecLUJGHTLBYICk3zKPaJZ7PcHmTWI2MmqX23z9QsM4c5lJIfkACK1unWMbiMbOUZgXmAK6kHa9NN/GM4wn1GKMJPjn+fcTKfou8fxkrdhUPmAqlqUL+FRFViselSwSBUMdAxA7Kdi7DziLPnFVXKQLqBqrTTkLd8VWHxgXPT2mOZqilKORZ49DD0yS28GXJOncRSlMxCgS4BCqVAIpzBSTXd4i4uaylUzWcC4Gr876x3FcRLQsKysW+G4JeoL2uD4xDnZlOWLZS7cwa+QMdmPGtnQBMXwM9kqLDKZmY0GVyEtzP1iZJwgyKxBLhK8hDuc2XM55P84rsaZnUdp1KUUoBJLpSwyiujJLd/OHYCaRgZyFfpmyyAAGqhbuRqydecbxi5R3fyKik2Mn4hJ6sEntzBXRKQRmNNnEelYTodKE7MZipi0pzFJIKSpgQSq5cqFKkDePMl4JZlyilJJU7Uclx2QO8m435R7HL4gyJZXlCh8QB0FKfzG16tHmfakpY4xUHzZdJFYqb1U3MCpcxMxaSMjIykZjlYUAzM1qxEwmOQVzMqe3mCh2ApSnYOUsTYivKJXFuOGirsGKjVq9mmoq3gIycrEATk5lOnMkqLPTMMoa/3BMcWLF3FqarYhy32NFhuGIwyBLmpUoHLMAKSmiUhJqHYku4cOyXaK2XxJKJiyigfM1CxNPG9YkY3pF/jKBOZFqVcKN97mKaTjJRXO7GYpLAP4Ettasa48c5XLIufoKTt7F7J48QkgrCc5clTKSdGANAW8mprFNiOIpTNWoWlly1RlFjzYhIvWKHE4sJ7Kzd8vfqWHsxAmYwuEkUNFByAwI+IiwfyaO/F0a8E3ZYTuKmY2cAJLEqc6CtNA7H0gYxDkAqoDQGjuzV2O0RpqXLh1IUQkJu6iQKDcEeLQ/ivDyiUpanSoLVKyrSyqMUqY2OVxHYoQVLgVDUYzsqYZe25NLhJLA7feOgcvDFGFdQqvMod1Eg+hMdHTGEXdG62RI4fiyoplqIBX2aAklvlUeMXh4omVmlrUVFgkAGri5bZ6xl8NhcygC9Fpf8A6htURLVOyYlapjWqNbAuH5RzZcEZv8vmS4Gr4UpebOp2RNR8IqRUmtnoT4R6Nw/FlajMUoJzNZQUnKCGTpb6HePL+GcbEuWqbKUoJPZIUACSSO1Q0rTWLzg/GgoALmoluxKllkppc70em8fP9b08571xsKMqdAcdiVmdNSopV1SlIoTYEl62obwOWEqU2R7NR/WI2IkJClFM3rkKLCYUMF0qwJqHdia2MSZQKLJUs0oP0i1hG7VJaf0KyKnQ/F4YJrmNG3Dd237RC4mZRSomhUhgau7XCidde7SLOcgN/q1E0LC0AxuEC8MQkUcqyOHG4dn038IWOW6svDu6LzgnEBiJIXmAKlh0uOyQtmAFE0GZn2jRmRKAW4CszoUpg5SQAQWpWo918j4Rjzg56WQoySsZkAAuWIJzFyksRYxqZvG3BUlZmpapBHZWolkHL5OW0jm6no5xn8D+F7/sKTcHRsZuOksxYlb1tRSWowYUprGIOIyoJUoEp7IIHxBqKro/lo8N4wpaWyTAosBlFQeyCVPyqGEQOJ4sFDhyVAO7AADKEgeBPlyiun6elzdmcpNlj/EVS5RYglQNqjK4PjQP3GMhjOIhKlnOLJDj9PIgCrisTP4i2VILdWpSFJIYhGYZanQpN+UZj+G0Up37TU0qXd/dY9npemjG3IErLLC45SZmQsUzgyVB7khm2Lhj3wkmWolZyH/DSSpTBgXyiuxMVyk9hNfhJy8yVXrowixwpUJeKNSKB9HzHzqHeOyUFHdfzeilDcg4ieDmNDnCruatUvvFxOlpw/CgJhPW4lQVLSCD/hgkuqlAXsD3xSCW+RNuyQ+5P94sOJ4kTJCezlCHTLBLlIDOHYO8E424pcXb/wBcDaNJ0n4FLl8OldsrnkSlKVo+VWYAmp+IeUQ8N1aeEAD4+sCpjfEHKgk+XygXGsQZ8lBaiZaE0NXU3PQ/NoN0RwgmScUg2QlJb/Mog94L+Bjkwxl2/je6lYQ3YaXiVAS1JSUkJSHFi6TVt2DRokLlrlFf5hIFUJQznNlDqJuCXoPWM1jFpCRrmlyy70DAoctYihAiswctalEDMUt2uVKEjSwaJ6jB3HquqFk5JWNxik5kKLvrmeo38YGsFUkKSA93TVkuGJN/GOxuCJaorUnUihqGoWPpEvBylIQWJLVSaMAurFtKkV2MFxjFNcmWxT8V4gsZcruquYci9t4m/wAOEvGIUs5guXnUlNAV9X2gGP8AOCW5ROxOCBldlJajv+k5SCQTcMv5RHnXSU5qJ5aAh96gkPziu6mqjtyim0iqx0lMycTUJod28H7ou8RwcBSFTAFBcpScziqhLGW1B2fVMCwXD0/E9XJzGguNIPMxRIS1kqJDOz0qDcAiInkbpQ4WxNoizpmefh1S2SZKEo/SKICg7GhLM5fQwnGJ/WS+sWgTO2CQVEAiobs1bs+sSpJCV5gzOf0pIJINwqj9o86aROmGUsKCUm2RncFiPhJsw0L2JeIeTTKLrj9RplRxOW+HRQIJlHIlyQEgqYJJc6Oyi7R0Wa5SCnK1EWBA5MQ42Jcd0dGuLqdC4LeSzMcEw56xrulSvKp9UiI/FpTKzPdKR39hPpWJPCJpTOBH+7X6j94lcZ4ckZbl8OmZpQ5Vq0FnSLx2amsm50JWipTiCpCQqqJeVOV2YsWLbX9d4suHYjNMTLNXLmtyHoBYnaIHDZQPXOHAkZ2/qCkt89Iu+i+GSZmbKOzmAGg7TEtuQIWelFs5saU8jXqi7WHSxdqEA3Be9K/2idgeHqUVAJzEg0Gm9RyBgOKnHOAGAPLkDBFziCG2bzNY8F20aZKUmFl4UIfRjlL6EO9+cKvCqcsSHBFNaFg4uXBgy1lzq+pqdR9IVCP8NKrvUjT4keVz5xDtGadcFTicL1iFJ6xQKv1FRpbQEZtq7mIeC4fMlOAQCZgUVJDWCWDiwuWi6mywSA11Jfm+ndBFqfNQWqdSQSATzi++1GglNy5IKiVjM9Gaweqix5s14Li+EIByu2XMOVRfYfC3d3RMmropTAENaxeloAqZbmlj3PbyMQpyXBPGxBV0aAdwJjl1tWgA+FV2zEg9/KAzujQEtQSfjUqrNlDjKmhc5jlfZ/GL5aMtAT8MwaaQ2dKAbmUjwIf5xquqyey4yow/FuEpRJlUNQkm9XuoDQOx8/CHKSRImJvMmLSRXtEDMACDZ3JEbTiSAoAqAPaVewZmA2uYiTuGS1dWCPjSCS5/mAYbCO2HWfD8SNlOzFlABKi7pLbV7OU+LmFxEn/DJU4CFEEO/aoH5X8fKNgrBplh0ipJqa/rG8W2J4ahZUlQcB1AbZEZ0gbBzFvrkmtjSMU7MZg5koYVVSV3CR/Mez5uAfHlFr0dkKl4eeShZWezQE/CxW7bVgXFcIhMqiQPgfn2wdIkS3VImIKlBJFgWf4Te5qo+cEslq15f6FRhErMBMSmakFIX2GU1QSUu4NXZWu6Yup04GspCQ6QzOTQsHO/KxtDF8Ll9QlOWyMwLlwSgk+ph2HnmZNYgJaQhbpDFzletwOQaMck1k+JeAy9P7ZXDrCFBaVdntfDXUa11I8I6TOKCaVO7gUqR9dIPjZYDKZzepJc5lXe9vnDcTLBkBViQoluSczecNNP/Zz9jayLieIMhwtgzNUGhfShr5g6QPD8QIJBDEFQDMa1SoHwNRyEdLwwWpINjmtSoUA/veJGNwSVLz1CiQCRR6rDkAMSyRWNvgXws53EZIXnQXqkGoNmFS3ibchCdWtVBS5zWc0p4N5wGVMLNucvcA1ofg5b4koNsxPOh8oGqt+jMmy8NRCaOtJUKvmGUszXOYCl6RL4dIJ7AlqJYHsuSk5i5ZIctUeXODdUBKBZyMzPpWWH8iR4x0jEKClDMSJYLBRcH4RXe8ccpuSdGi2DYnhak/ElQmEhSSyiFhiSl9CaU52jolYpTIQpgTMQokEUBCyAwsKD1jowjKTRcq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4" name="Picture 6" descr="http://blog.americanfeast.com/Winery%20in%20Aquit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3124200" cy="2571458"/>
          </a:xfrm>
          <a:prstGeom prst="rect">
            <a:avLst/>
          </a:prstGeom>
          <a:noFill/>
        </p:spPr>
      </p:pic>
      <p:pic>
        <p:nvPicPr>
          <p:cNvPr id="27656" name="Picture 8" descr="http://t1.gstatic.com/images?q=tbn:ANd9GcT2QTHBneZgl2zyW1vtKNn1z8Xdp0yin_wqlSpUJjQQrXbt0gfH5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2743200"/>
            <a:ext cx="2688077" cy="1878657"/>
          </a:xfrm>
          <a:prstGeom prst="rect">
            <a:avLst/>
          </a:prstGeom>
          <a:noFill/>
        </p:spPr>
      </p:pic>
      <p:pic>
        <p:nvPicPr>
          <p:cNvPr id="27658" name="Picture 10" descr="http://t2.gstatic.com/images?q=tbn:ANd9GcTL0T6ae0l8d4eYG8_A8nGZqeSYp9SwwEUYYC1TT-5Ipd9LArdGc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724400"/>
            <a:ext cx="2514600" cy="181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légende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10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his quest, Hercules met </a:t>
            </a:r>
            <a:r>
              <a:rPr lang="en-US" dirty="0" err="1" smtClean="0"/>
              <a:t>Pyrène</a:t>
            </a:r>
            <a:r>
              <a:rPr lang="en-US" dirty="0" smtClean="0"/>
              <a:t> and they fell in love</a:t>
            </a:r>
          </a:p>
          <a:p>
            <a:r>
              <a:rPr lang="en-US" dirty="0" smtClean="0"/>
              <a:t>He left to finish his quest and </a:t>
            </a:r>
            <a:r>
              <a:rPr lang="en-US" dirty="0" err="1" smtClean="0"/>
              <a:t>Pyrène</a:t>
            </a:r>
            <a:r>
              <a:rPr lang="en-US" dirty="0" smtClean="0"/>
              <a:t> ran away in grief</a:t>
            </a:r>
          </a:p>
          <a:p>
            <a:r>
              <a:rPr lang="en-US" dirty="0" smtClean="0"/>
              <a:t>She died of exhaustion; and when Hercules came to save her he was too late</a:t>
            </a:r>
          </a:p>
          <a:p>
            <a:r>
              <a:rPr lang="en-US" dirty="0" smtClean="0"/>
              <a:t>So, he made her a tomb so big it became the Pyrenees Mountains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141</Words>
  <Application>Microsoft Office PowerPoint</Application>
  <PresentationFormat>On-screen Show (4:3)</PresentationFormat>
  <Paragraphs>36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Aquitaine</vt:lpstr>
      <vt:lpstr>Les départements</vt:lpstr>
      <vt:lpstr>Une carte d’Aquitaine</vt:lpstr>
      <vt:lpstr>La géographie</vt:lpstr>
      <vt:lpstr>La nourriture</vt:lpstr>
      <vt:lpstr>Les sports</vt:lpstr>
      <vt:lpstr>L’economy</vt:lpstr>
      <vt:lpstr>Une légende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Aquitaine</dc:title>
  <dc:creator>Hershey Luver</dc:creator>
  <cp:lastModifiedBy>Hershey Luver</cp:lastModifiedBy>
  <cp:revision>21</cp:revision>
  <dcterms:created xsi:type="dcterms:W3CDTF">2012-09-22T19:58:15Z</dcterms:created>
  <dcterms:modified xsi:type="dcterms:W3CDTF">2012-09-23T01:02:31Z</dcterms:modified>
</cp:coreProperties>
</file>