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CF75756A-C9E5-4732-8988-A90ED6D4E7CB}" type="datetimeFigureOut">
              <a:rPr lang="en-US" smtClean="0"/>
              <a:t>9/25/2013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C15BE69C-04A1-49A7-801D-3E46F0270B30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 Renae Reints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L'esclavage</a:t>
            </a:r>
            <a:r>
              <a:rPr lang="en-US" dirty="0"/>
              <a:t> </a:t>
            </a:r>
            <a:r>
              <a:rPr lang="en-US" dirty="0" err="1"/>
              <a:t>aujourd'hui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746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4648200" cy="4114800"/>
          </a:xfrm>
        </p:spPr>
        <p:txBody>
          <a:bodyPr>
            <a:noAutofit/>
          </a:bodyPr>
          <a:lstStyle/>
          <a:p>
            <a:r>
              <a:rPr lang="fr-FR" sz="2200" dirty="0" smtClean="0"/>
              <a:t>Il y a </a:t>
            </a:r>
            <a:r>
              <a:rPr lang="fr-FR" sz="2200" dirty="0"/>
              <a:t>au moins </a:t>
            </a:r>
            <a:r>
              <a:rPr lang="fr-FR" sz="2200" dirty="0" smtClean="0"/>
              <a:t>12.3 </a:t>
            </a:r>
            <a:r>
              <a:rPr lang="fr-FR" sz="2200" dirty="0"/>
              <a:t>millions de personnes en esclavage dans le </a:t>
            </a:r>
            <a:r>
              <a:rPr lang="fr-FR" sz="2200" dirty="0" smtClean="0"/>
              <a:t>monde, </a:t>
            </a:r>
            <a:r>
              <a:rPr lang="fr-FR" sz="2200" dirty="0"/>
              <a:t>en accord avec </a:t>
            </a:r>
            <a:r>
              <a:rPr lang="fr-FR" sz="2200" dirty="0" smtClean="0"/>
              <a:t>L’Organisation </a:t>
            </a:r>
            <a:r>
              <a:rPr lang="fr-FR" sz="2200" dirty="0"/>
              <a:t>Internationale du </a:t>
            </a:r>
            <a:r>
              <a:rPr lang="fr-FR" sz="2200" dirty="0" smtClean="0"/>
              <a:t>Travail (ILO)</a:t>
            </a:r>
          </a:p>
          <a:p>
            <a:r>
              <a:rPr lang="fr-FR" sz="2200" dirty="0" smtClean="0"/>
              <a:t>Approximativement 2.45 </a:t>
            </a:r>
            <a:r>
              <a:rPr lang="fr-FR" sz="2200" dirty="0"/>
              <a:t>millions de personnes sont victimes de trafic dans le monde à tout </a:t>
            </a:r>
            <a:r>
              <a:rPr lang="fr-FR" sz="2200" dirty="0" smtClean="0"/>
              <a:t>temps</a:t>
            </a:r>
          </a:p>
          <a:p>
            <a:r>
              <a:rPr lang="fr-FR" sz="2200" dirty="0" smtClean="0"/>
              <a:t>Presque trois de chaque quatre victimes sont femmes, et demi d’esclaves aujourd’hui sont enfants</a:t>
            </a:r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Faits</a:t>
            </a:r>
            <a:r>
              <a:rPr lang="en-US" dirty="0"/>
              <a:t> et </a:t>
            </a:r>
            <a:r>
              <a:rPr lang="en-US" dirty="0" err="1"/>
              <a:t>statistiques</a:t>
            </a:r>
            <a:endParaRPr lang="en-US" dirty="0"/>
          </a:p>
        </p:txBody>
      </p:sp>
      <p:pic>
        <p:nvPicPr>
          <p:cNvPr id="1026" name="Picture 2" descr="http://jonieu.files.wordpress.com/2009/05/boy_carrying_water_by_henri_ismai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2209800"/>
            <a:ext cx="3553691" cy="23720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4374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quel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l'esclavage</a:t>
            </a:r>
            <a:r>
              <a:rPr lang="en-US" dirty="0"/>
              <a:t> </a:t>
            </a:r>
            <a:r>
              <a:rPr lang="en-US" dirty="0" err="1" smtClean="0"/>
              <a:t>aujourd'hui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3"/>
          </p:nvPr>
        </p:nvSpPr>
        <p:spPr>
          <a:xfrm>
            <a:off x="609600" y="2057400"/>
            <a:ext cx="7924800" cy="4114800"/>
          </a:xfrm>
        </p:spPr>
        <p:txBody>
          <a:bodyPr>
            <a:normAutofit/>
          </a:bodyPr>
          <a:lstStyle/>
          <a:p>
            <a:r>
              <a:rPr lang="fr-FR" sz="3200" dirty="0"/>
              <a:t>La victime est exploitée par la fraude, de la </a:t>
            </a:r>
            <a:r>
              <a:rPr lang="fr-FR" sz="3200" dirty="0" smtClean="0"/>
              <a:t>force, </a:t>
            </a:r>
            <a:r>
              <a:rPr lang="fr-FR" sz="3200" dirty="0"/>
              <a:t>ou de la </a:t>
            </a:r>
            <a:r>
              <a:rPr lang="fr-FR" sz="3200" dirty="0" smtClean="0"/>
              <a:t>coercition</a:t>
            </a:r>
          </a:p>
          <a:p>
            <a:r>
              <a:rPr lang="fr-FR" sz="3200" dirty="0"/>
              <a:t>La victime est abusé, que ce soit physiquement ou </a:t>
            </a:r>
            <a:r>
              <a:rPr lang="fr-FR" sz="3200" dirty="0" smtClean="0"/>
              <a:t>mentalement</a:t>
            </a:r>
          </a:p>
          <a:p>
            <a:r>
              <a:rPr lang="fr-FR" sz="3200" dirty="0" smtClean="0"/>
              <a:t>La </a:t>
            </a:r>
            <a:r>
              <a:rPr lang="fr-FR" sz="3200" dirty="0"/>
              <a:t>victime ne peut pas se </a:t>
            </a:r>
            <a:r>
              <a:rPr lang="fr-FR" sz="3200" dirty="0" smtClean="0"/>
              <a:t>libérer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048134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quels sont les types </a:t>
            </a:r>
            <a:r>
              <a:rPr lang="fr-FR" dirty="0" smtClean="0"/>
              <a:t>d'esclavage?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981200"/>
            <a:ext cx="7924800" cy="41148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Il y a </a:t>
            </a:r>
            <a:r>
              <a:rPr lang="en-US" sz="2400" dirty="0" err="1" smtClean="0"/>
              <a:t>cinq</a:t>
            </a:r>
            <a:r>
              <a:rPr lang="en-US" sz="2400" dirty="0" smtClean="0"/>
              <a:t> types </a:t>
            </a:r>
            <a:r>
              <a:rPr lang="en-US" sz="2400" dirty="0" err="1" smtClean="0"/>
              <a:t>d’esclavage</a:t>
            </a:r>
            <a:r>
              <a:rPr lang="en-US" sz="2400" dirty="0" smtClean="0"/>
              <a:t>:</a:t>
            </a:r>
          </a:p>
          <a:p>
            <a:pPr lvl="1"/>
            <a:r>
              <a:rPr lang="en-US" sz="2400" dirty="0"/>
              <a:t>travail </a:t>
            </a:r>
            <a:r>
              <a:rPr lang="en-US" sz="2400" dirty="0" err="1" smtClean="0"/>
              <a:t>forcé</a:t>
            </a:r>
            <a:endParaRPr lang="en-US" sz="2400" dirty="0" smtClean="0"/>
          </a:p>
          <a:p>
            <a:pPr lvl="1"/>
            <a:r>
              <a:rPr lang="en-US" sz="2400" dirty="0" err="1"/>
              <a:t>acte</a:t>
            </a:r>
            <a:r>
              <a:rPr lang="en-US" sz="2400" dirty="0"/>
              <a:t> </a:t>
            </a:r>
            <a:r>
              <a:rPr lang="en-US" sz="2400" dirty="0" err="1" smtClean="0"/>
              <a:t>collé</a:t>
            </a:r>
            <a:endParaRPr lang="en-US" sz="2400" dirty="0" smtClean="0"/>
          </a:p>
          <a:p>
            <a:pPr lvl="1"/>
            <a:r>
              <a:rPr lang="en-US" sz="2400" dirty="0" smtClean="0"/>
              <a:t>servitude </a:t>
            </a:r>
            <a:r>
              <a:rPr lang="en-US" sz="2400" dirty="0" err="1" smtClean="0"/>
              <a:t>domestique</a:t>
            </a:r>
            <a:endParaRPr lang="en-US" sz="2400" dirty="0" smtClean="0"/>
          </a:p>
          <a:p>
            <a:pPr lvl="1"/>
            <a:r>
              <a:rPr lang="en-US" sz="2400" dirty="0" err="1"/>
              <a:t>l'esclavage</a:t>
            </a:r>
            <a:r>
              <a:rPr lang="en-US" sz="2400" dirty="0"/>
              <a:t> des </a:t>
            </a:r>
            <a:r>
              <a:rPr lang="en-US" sz="2400" dirty="0" err="1" smtClean="0"/>
              <a:t>enfants</a:t>
            </a:r>
            <a:endParaRPr lang="en-US" sz="2400" dirty="0" smtClean="0"/>
          </a:p>
          <a:p>
            <a:pPr lvl="1"/>
            <a:r>
              <a:rPr lang="en-US" sz="2400" dirty="0"/>
              <a:t>le </a:t>
            </a:r>
            <a:r>
              <a:rPr lang="en-US" sz="2400" dirty="0" err="1"/>
              <a:t>trafic</a:t>
            </a:r>
            <a:r>
              <a:rPr lang="en-US" sz="2400" dirty="0"/>
              <a:t> </a:t>
            </a:r>
            <a:r>
              <a:rPr lang="en-US" sz="2400" dirty="0" err="1" smtClean="0"/>
              <a:t>sexuel</a:t>
            </a:r>
            <a:endParaRPr lang="en-US" sz="2400" dirty="0" smtClean="0"/>
          </a:p>
        </p:txBody>
      </p:sp>
      <p:pic>
        <p:nvPicPr>
          <p:cNvPr id="2050" name="Picture 2" descr="http://new.rejesus.co.uk/images/area_uploads/wilberforce/slavery_toda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1676400"/>
            <a:ext cx="2741468" cy="1900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humantraffickingmovie.com/images/LaborSlaveryToda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3571" y="3657600"/>
            <a:ext cx="3667125" cy="1914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63284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116</TotalTime>
  <Words>127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Horizon</vt:lpstr>
      <vt:lpstr>L'esclavage aujourd'hui</vt:lpstr>
      <vt:lpstr>Faits et statistiques</vt:lpstr>
      <vt:lpstr>quel est l'esclavage aujourd'hui?</vt:lpstr>
      <vt:lpstr>quels sont les types d'esclavage?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L'esclavage aujourd'hui</dc:title>
  <dc:creator>Renae Reints</dc:creator>
  <cp:lastModifiedBy>Renae Reints</cp:lastModifiedBy>
  <cp:revision>10</cp:revision>
  <dcterms:created xsi:type="dcterms:W3CDTF">2013-09-26T00:55:35Z</dcterms:created>
  <dcterms:modified xsi:type="dcterms:W3CDTF">2013-09-26T02:52:11Z</dcterms:modified>
</cp:coreProperties>
</file>