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1E25A-A2AA-4572-AF01-3CACE9639A6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5B0B0-3FD6-49CE-9EAD-ECE89FFC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2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5B0B0-3FD6-49CE-9EAD-ECE89FFCD1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1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4E6336-3888-433E-951E-7B0D1B6F3B7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F2AB9A-D151-41C1-8711-85F7AFFA8B3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44575"/>
            <a:ext cx="7772400" cy="1470025"/>
          </a:xfrm>
        </p:spPr>
        <p:txBody>
          <a:bodyPr/>
          <a:lstStyle/>
          <a:p>
            <a:r>
              <a:rPr lang="fr-FR" dirty="0" smtClean="0"/>
              <a:t>L'esclavage moderne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Par Paige Santos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17975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1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</a:t>
            </a:r>
            <a:r>
              <a:rPr lang="fr-FR" dirty="0" smtClean="0"/>
              <a:t>e qui est l'esclavage des temps modernes?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Bien que l'esclavage a été aboli dans le 19ème siècle, l'esclavage existe encore aujourd'hui.</a:t>
            </a:r>
          </a:p>
          <a:p>
            <a:r>
              <a:rPr lang="fr-FR" dirty="0" smtClean="0"/>
              <a:t>La Convention relative à l'esclavage (1926) affirme que «l'esclavage est l'état ou condition d'un individu sur lequel tout ou partie des pouvoirs liés au droit de propriété sont exercés."</a:t>
            </a:r>
          </a:p>
          <a:p>
            <a:r>
              <a:rPr lang="fr-FR" dirty="0" smtClean="0"/>
              <a:t>Déclaration universelle des droits de l'homme, 1948, déclare: « Nul ne sera tenu en esclavage ni en servitude; l'esclavage et la traite des esclaves sont interdits sous toutes leurs formes 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3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Différents</a:t>
            </a:r>
            <a:r>
              <a:rPr lang="en-US" dirty="0" smtClean="0"/>
              <a:t> types </a:t>
            </a:r>
            <a:r>
              <a:rPr lang="en-US" dirty="0" err="1" smtClean="0"/>
              <a:t>d'esclavage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Bonded</a:t>
            </a:r>
            <a:r>
              <a:rPr lang="fr-FR" dirty="0" smtClean="0"/>
              <a:t> esclavage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T</a:t>
            </a:r>
            <a:r>
              <a:rPr lang="fr-FR" dirty="0" smtClean="0"/>
              <a:t>raite des êtres Humains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a Prostitution Forcée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43096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76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tatistiques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27 millions </a:t>
            </a:r>
            <a:r>
              <a:rPr lang="fr-FR" dirty="0" smtClean="0"/>
              <a:t>- Nombre de personnes dans l'esclavage moderne à travers le monde.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800.000</a:t>
            </a:r>
            <a:r>
              <a:rPr lang="fr-FR" dirty="0" smtClean="0"/>
              <a:t> - Nombre de personnes victimes de la traite à travers les frontières internationales chaque année.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1 million - </a:t>
            </a:r>
            <a:r>
              <a:rPr lang="fr-FR" dirty="0" smtClean="0"/>
              <a:t>Nombre d'enfants exploités par le commerce du sexe mondial, chaque année.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70%</a:t>
            </a:r>
            <a:r>
              <a:rPr lang="fr-FR" dirty="0" smtClean="0"/>
              <a:t> - Pourcentage de femmes victimes trafiquées dans l'industrie du sexe. Cela signifie que 30% des victimes de sexe féminin sont victimes du travail forcé.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161 -</a:t>
            </a:r>
            <a:r>
              <a:rPr lang="fr-FR" dirty="0" smtClean="0"/>
              <a:t> pays identifiés comme étant affectés par la traite des personnes: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32 milliards </a:t>
            </a:r>
            <a:r>
              <a:rPr lang="fr-FR" dirty="0" smtClean="0"/>
              <a:t>- Total des bénéfices annuels générés par l'industrie de la traite des êtres humains.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8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Où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</a:t>
            </a:r>
            <a:r>
              <a:rPr lang="fr-FR" sz="2400" dirty="0" smtClean="0"/>
              <a:t>a plus fréquente en Asie du Sud (Thaïlande, Cambodge, etc.)</a:t>
            </a:r>
          </a:p>
          <a:p>
            <a:r>
              <a:rPr lang="fr-FR" sz="2400" dirty="0" smtClean="0"/>
              <a:t>En Afrique</a:t>
            </a:r>
          </a:p>
          <a:p>
            <a:r>
              <a:rPr lang="fr-FR" sz="2400" dirty="0" smtClean="0"/>
              <a:t>Mais les pays occidentaux ont esclavage ainsi</a:t>
            </a:r>
          </a:p>
          <a:p>
            <a:r>
              <a:rPr lang="en-US" sz="2400" dirty="0" err="1"/>
              <a:t>C</a:t>
            </a:r>
            <a:r>
              <a:rPr lang="en-US" sz="2400" dirty="0" err="1" smtClean="0"/>
              <a:t>'est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tragédie</a:t>
            </a:r>
            <a:r>
              <a:rPr lang="en-US" sz="2400" dirty="0" smtClean="0"/>
              <a:t> </a:t>
            </a:r>
            <a:r>
              <a:rPr lang="en-US" sz="2400" dirty="0" err="1" smtClean="0"/>
              <a:t>mondiale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381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24" y="3733800"/>
            <a:ext cx="3327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54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err="1" smtClean="0"/>
              <a:t>Enfants</a:t>
            </a:r>
            <a:r>
              <a:rPr lang="en-US" sz="4900" dirty="0" smtClean="0"/>
              <a:t> </a:t>
            </a:r>
            <a:r>
              <a:rPr lang="en-US" sz="4900" dirty="0" err="1" smtClean="0"/>
              <a:t>Soldats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Afrique, les armées de la Résistance seront enlever des enfants et les faire combattre</a:t>
            </a:r>
          </a:p>
          <a:p>
            <a:r>
              <a:rPr lang="fr-FR" dirty="0" smtClean="0"/>
              <a:t>Ils ne peuvent pas s'échapper ou ils sont tués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8207"/>
            <a:ext cx="2505075" cy="322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38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247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L'esclavage moderne </vt:lpstr>
      <vt:lpstr>Ce qui est l'esclavage des temps modernes?</vt:lpstr>
      <vt:lpstr>Différents types d'esclavage</vt:lpstr>
      <vt:lpstr>Statistiques</vt:lpstr>
      <vt:lpstr> Où? </vt:lpstr>
      <vt:lpstr> Enfants Soldats </vt:lpstr>
      <vt:lpstr>Fin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L'esclavage moderne</dc:title>
  <dc:creator>Owner</dc:creator>
  <cp:lastModifiedBy>Owner</cp:lastModifiedBy>
  <cp:revision>6</cp:revision>
  <dcterms:created xsi:type="dcterms:W3CDTF">2013-09-26T02:22:13Z</dcterms:created>
  <dcterms:modified xsi:type="dcterms:W3CDTF">2013-09-26T03:07:23Z</dcterms:modified>
</cp:coreProperties>
</file>