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83" r:id="rId4"/>
    <p:sldId id="273" r:id="rId5"/>
    <p:sldId id="257" r:id="rId6"/>
    <p:sldId id="261" r:id="rId7"/>
    <p:sldId id="259" r:id="rId8"/>
    <p:sldId id="268" r:id="rId9"/>
    <p:sldId id="264" r:id="rId10"/>
    <p:sldId id="266" r:id="rId11"/>
    <p:sldId id="267" r:id="rId12"/>
    <p:sldId id="271" r:id="rId13"/>
    <p:sldId id="284" r:id="rId14"/>
    <p:sldId id="258" r:id="rId15"/>
    <p:sldId id="262" r:id="rId16"/>
    <p:sldId id="270" r:id="rId17"/>
    <p:sldId id="285" r:id="rId18"/>
    <p:sldId id="275" r:id="rId19"/>
    <p:sldId id="277" r:id="rId20"/>
    <p:sldId id="278" r:id="rId21"/>
    <p:sldId id="280" r:id="rId22"/>
    <p:sldId id="272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F121"/>
    <a:srgbClr val="10A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99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F0EDF-703E-472F-939A-FF43878721EA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23338-EB75-4E3B-BDCE-F7E783A7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72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3DA3E-BD25-4602-B377-615AFE1C4837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03A44-28AE-4B3C-AF36-1EE721B33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5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</a:t>
            </a:r>
            <a:r>
              <a:rPr lang="fr-CA" noProof="0" dirty="0" smtClean="0"/>
              <a:t>slide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noProof="0" dirty="0" smtClean="0"/>
              <a:t>Lyon est un S</a:t>
            </a:r>
            <a:r>
              <a:rPr lang="fr-FR" dirty="0" smtClean="0"/>
              <a:t>ite du patrimoine mondial avec les maisons et la routes de la Renaissance</a:t>
            </a:r>
            <a:r>
              <a:rPr lang="fr-CA" strike="noStrike" noProof="0" dirty="0" smtClean="0"/>
              <a:t>.</a:t>
            </a:r>
            <a:r>
              <a:rPr lang="fr-CA" strike="noStrike" baseline="0" noProof="0" dirty="0" smtClean="0"/>
              <a:t>  </a:t>
            </a:r>
            <a:r>
              <a:rPr lang="fr-CA" baseline="0" noProof="0" dirty="0" smtClean="0"/>
              <a:t>Il est la </a:t>
            </a:r>
            <a:r>
              <a:rPr lang="fr-FR" dirty="0" smtClean="0"/>
              <a:t>deuxième ville la plus occupée </a:t>
            </a:r>
            <a:r>
              <a:rPr lang="fr-CA" baseline="0" noProof="0" dirty="0" smtClean="0"/>
              <a:t>dans France.  Il y a musées de </a:t>
            </a:r>
            <a:r>
              <a:rPr lang="fr-CA" strike="noStrike" baseline="0" noProof="0" dirty="0" smtClean="0"/>
              <a:t>art</a:t>
            </a:r>
            <a:r>
              <a:rPr lang="fr-CA" baseline="0" noProof="0" dirty="0" smtClean="0"/>
              <a:t>, beaucoup des </a:t>
            </a:r>
            <a:r>
              <a:rPr lang="fr-CA" strike="noStrike" baseline="0" noProof="0" dirty="0" smtClean="0"/>
              <a:t>monuments, et beau vues.  Dans Lyon si le Cathédrale St.-Jean, et Basilique Notre-Dame de Fourvière.  Dans Lyon sont les meilleure </a:t>
            </a:r>
            <a:r>
              <a:rPr lang="fr-FR" dirty="0" smtClean="0"/>
              <a:t>oliveraies </a:t>
            </a:r>
            <a:r>
              <a:rPr lang="fr-CA" strike="noStrike" baseline="0" noProof="0" dirty="0" smtClean="0"/>
              <a:t>en France.  Il y a en Beaujolais </a:t>
            </a:r>
            <a:r>
              <a:rPr lang="en-US" dirty="0" smtClean="0"/>
              <a:t>champagne</a:t>
            </a:r>
            <a:r>
              <a:rPr lang="fr-CA" strike="noStrike" baseline="0" noProof="0" dirty="0" smtClean="0"/>
              <a:t>.</a:t>
            </a:r>
            <a:endParaRPr lang="fr-CA" strike="sngStrik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noProof="0" dirty="0" smtClean="0"/>
              <a:t>Grenoble a</a:t>
            </a:r>
            <a:r>
              <a:rPr lang="fr-CA" baseline="0" noProof="0" dirty="0" smtClean="0"/>
              <a:t> beaucoup de musées et </a:t>
            </a:r>
            <a:r>
              <a:rPr lang="fr-CA" strike="noStrike" baseline="0" noProof="0" dirty="0" smtClean="0"/>
              <a:t>spas</a:t>
            </a:r>
            <a:r>
              <a:rPr lang="fr-CA" baseline="0" noProof="0" dirty="0" smtClean="0"/>
              <a:t> aussi.  La téléphérique </a:t>
            </a:r>
            <a:r>
              <a:rPr lang="fr-CA" strike="noStrike" baseline="0" noProof="0" dirty="0" smtClean="0"/>
              <a:t>sur la</a:t>
            </a:r>
            <a:r>
              <a:rPr lang="fr-CA" baseline="0" noProof="0" dirty="0" smtClean="0"/>
              <a:t> Isère rivière.  Il est un grande ville, mais il est aussi un </a:t>
            </a:r>
            <a:r>
              <a:rPr lang="fr-CA" noProof="0" dirty="0" smtClean="0"/>
              <a:t>ville paisible</a:t>
            </a:r>
            <a:r>
              <a:rPr lang="fr-CA" strike="noStrike" baseline="0" noProof="0" dirty="0" smtClean="0"/>
              <a:t>.  Il y a </a:t>
            </a:r>
            <a:r>
              <a:rPr lang="fr-CA" noProof="0" dirty="0" smtClean="0"/>
              <a:t>exemples </a:t>
            </a:r>
            <a:r>
              <a:rPr lang="fr-CA" strike="noStrike" baseline="0" noProof="0" dirty="0" smtClean="0"/>
              <a:t>au architecture beau et </a:t>
            </a:r>
            <a:r>
              <a:rPr lang="fr-CA" noProof="0" dirty="0" smtClean="0"/>
              <a:t>artistes françai</a:t>
            </a:r>
            <a:r>
              <a:rPr lang="fr-CA" strike="noStrike" noProof="0" dirty="0" smtClean="0"/>
              <a:t>s</a:t>
            </a:r>
            <a:r>
              <a:rPr lang="fr-CA" strike="noStrike" baseline="0" noProof="0" dirty="0" smtClean="0"/>
              <a:t>.  Dans Grenoble, </a:t>
            </a:r>
            <a:r>
              <a:rPr lang="fr-CA" noProof="0" dirty="0" smtClean="0"/>
              <a:t>les Jeux olympiques ont eu lieu à trois reprises</a:t>
            </a:r>
            <a:r>
              <a:rPr lang="fr-CA" strike="noStrike" baseline="0" noProof="0" dirty="0" smtClean="0"/>
              <a:t>.</a:t>
            </a:r>
            <a:endParaRPr lang="fr-CA" strike="sngStrik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noProof="0" dirty="0" smtClean="0"/>
              <a:t>La norriture</a:t>
            </a:r>
            <a:r>
              <a:rPr lang="fr-CA" baseline="0" noProof="0" dirty="0" smtClean="0"/>
              <a:t> dans Le Rhône-Alpes est très gout et important.  Il y a beaucoup bouchons avec unique nourritures.  Les fromages sont faire avec </a:t>
            </a:r>
            <a:r>
              <a:rPr lang="fr-CA" strike="sngStrike" baseline="0" noProof="0" dirty="0" smtClean="0"/>
              <a:t>love</a:t>
            </a:r>
            <a:r>
              <a:rPr lang="fr-CA" baseline="0" noProof="0" dirty="0" smtClean="0"/>
              <a:t>, et fondue est très populaire pour un </a:t>
            </a:r>
            <a:r>
              <a:rPr lang="fr-CA" noProof="0" dirty="0" smtClean="0"/>
              <a:t>casse-croûte</a:t>
            </a:r>
            <a:r>
              <a:rPr lang="fr-CA" strike="noStrike" baseline="0" noProof="0" dirty="0" smtClean="0"/>
              <a:t>.  Les tartes sont mourir pour, avec </a:t>
            </a:r>
            <a:r>
              <a:rPr lang="fr-CA" strike="sngStrike" baseline="0" noProof="0" dirty="0" smtClean="0"/>
              <a:t>berries</a:t>
            </a:r>
            <a:r>
              <a:rPr lang="fr-CA" strike="noStrike" baseline="0" noProof="0" dirty="0" smtClean="0"/>
              <a:t> et </a:t>
            </a:r>
            <a:r>
              <a:rPr lang="fr-CA" strike="sngStrike" baseline="0" noProof="0" dirty="0" smtClean="0"/>
              <a:t>nuts</a:t>
            </a:r>
            <a:r>
              <a:rPr lang="fr-CA" strike="noStrike" baseline="0" noProof="0" dirty="0" smtClean="0"/>
              <a:t>.  L’appellation d’oringe contrôlée est célèbre et est fait dans cet région.  Cet région a le meulier truffes autour de</a:t>
            </a:r>
            <a:r>
              <a:rPr lang="fr-CA" baseline="0" noProof="0" dirty="0" smtClean="0"/>
              <a:t>!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22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56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noProof="0" dirty="0" smtClean="0"/>
              <a:t>Cet région est</a:t>
            </a:r>
            <a:r>
              <a:rPr lang="fr-CA" baseline="0" noProof="0" dirty="0" smtClean="0"/>
              <a:t> dans le </a:t>
            </a:r>
            <a:r>
              <a:rPr lang="fr-CA" strike="noStrike" baseline="0" noProof="0" dirty="0" smtClean="0"/>
              <a:t>sud-est </a:t>
            </a:r>
            <a:r>
              <a:rPr lang="fr-CA" baseline="0" noProof="0" dirty="0" smtClean="0"/>
              <a:t>au France.  Il est a cote de Golfe du Lion.  Il y a beaucoup des </a:t>
            </a:r>
            <a:r>
              <a:rPr lang="fr-FR" dirty="0" smtClean="0"/>
              <a:t>vignobles</a:t>
            </a:r>
            <a:r>
              <a:rPr lang="fr-CA" baseline="0" noProof="0" dirty="0" smtClean="0"/>
              <a:t>, et </a:t>
            </a:r>
            <a:r>
              <a:rPr lang="fr-CA" strike="noStrike" baseline="0" noProof="0" dirty="0" smtClean="0"/>
              <a:t>montagnes</a:t>
            </a:r>
            <a:r>
              <a:rPr lang="fr-CA" baseline="0" noProof="0" dirty="0" smtClean="0"/>
              <a:t>.  Mais, il est </a:t>
            </a:r>
            <a:r>
              <a:rPr lang="fr-CA" strike="noStrike" baseline="0" noProof="0" dirty="0" smtClean="0"/>
              <a:t>très</a:t>
            </a:r>
            <a:r>
              <a:rPr lang="fr-CA" baseline="0" noProof="0" dirty="0" smtClean="0"/>
              <a:t> </a:t>
            </a:r>
            <a:r>
              <a:rPr lang="fr-CA" strike="noStrike" baseline="0" noProof="0" dirty="0" smtClean="0"/>
              <a:t>célèbre</a:t>
            </a:r>
            <a:r>
              <a:rPr lang="fr-CA" baseline="0" noProof="0" dirty="0" smtClean="0"/>
              <a:t> pour les </a:t>
            </a:r>
            <a:r>
              <a:rPr lang="fr-CA" strike="noStrike" baseline="0" noProof="0" dirty="0" smtClean="0"/>
              <a:t>plages d</a:t>
            </a:r>
            <a:r>
              <a:rPr lang="fr-CA" baseline="0" noProof="0" dirty="0" smtClean="0"/>
              <a:t>ans le région.  Il y a beaucoup </a:t>
            </a:r>
            <a:r>
              <a:rPr lang="fr-FR" dirty="0" smtClean="0"/>
              <a:t>lagunes </a:t>
            </a:r>
            <a:r>
              <a:rPr lang="fr-CA" strike="noStrike" baseline="0" noProof="0" dirty="0" smtClean="0"/>
              <a:t>pour la voile</a:t>
            </a:r>
            <a:r>
              <a:rPr lang="fr-CA" baseline="0" noProof="0" dirty="0" smtClean="0"/>
              <a:t>.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noProof="0" dirty="0" smtClean="0"/>
              <a:t>Les sports dans cets régions sont</a:t>
            </a:r>
            <a:r>
              <a:rPr lang="fr-CA" baseline="0" noProof="0" dirty="0" smtClean="0"/>
              <a:t> pétanque (a mixture of horseshoes and bowling).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81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villes</a:t>
            </a:r>
            <a:r>
              <a:rPr lang="fr-CA" baseline="0" dirty="0" smtClean="0"/>
              <a:t> dans Provence Côte-d'Azur sont </a:t>
            </a:r>
            <a:r>
              <a:rPr lang="fr-CA" dirty="0" smtClean="0"/>
              <a:t>Aix-en-Provence, Cannes, Avignon, Marseille, et Nice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Cannes est</a:t>
            </a:r>
            <a:r>
              <a:rPr lang="fr-CA" baseline="0" dirty="0" smtClean="0"/>
              <a:t> une ville de </a:t>
            </a:r>
            <a:r>
              <a:rPr lang="fr-FR" dirty="0" smtClean="0"/>
              <a:t>plaisir</a:t>
            </a:r>
            <a:r>
              <a:rPr lang="fr-CA" baseline="0" dirty="0" smtClean="0"/>
              <a:t>.  La Cannes </a:t>
            </a:r>
            <a:r>
              <a:rPr lang="fr-FR" dirty="0" smtClean="0"/>
              <a:t>festival annuel du film </a:t>
            </a:r>
            <a:r>
              <a:rPr lang="fr-CA" baseline="0" dirty="0" smtClean="0"/>
              <a:t>est </a:t>
            </a:r>
            <a:r>
              <a:rPr lang="fr-FR" dirty="0" smtClean="0"/>
              <a:t>tenue </a:t>
            </a:r>
            <a:r>
              <a:rPr lang="fr-CA" baseline="0" dirty="0" smtClean="0"/>
              <a:t>et est très </a:t>
            </a:r>
            <a:r>
              <a:rPr lang="fr-CA" strike="noStrike" baseline="0" dirty="0" smtClean="0"/>
              <a:t>célèbre</a:t>
            </a:r>
            <a:r>
              <a:rPr lang="fr-CA" baseline="0" dirty="0" smtClean="0"/>
              <a:t>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 suis un </a:t>
            </a:r>
            <a:r>
              <a:rPr lang="en-US" strike="noStrike" dirty="0" smtClean="0"/>
              <a:t>agent immobilier</a:t>
            </a:r>
            <a:r>
              <a:rPr lang="en-US" baseline="0" dirty="0" smtClean="0"/>
              <a:t>.  J’ai deux maisons vendre.  Une maison est dans le region de Rhone-Alps.  Le </a:t>
            </a:r>
            <a:r>
              <a:rPr lang="en-US" strike="sngStrike" baseline="0" dirty="0" smtClean="0"/>
              <a:t>second</a:t>
            </a:r>
            <a:r>
              <a:rPr lang="en-US" baseline="0" dirty="0" smtClean="0"/>
              <a:t> maison est dans le region de Cote D’azur.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Avignon est </a:t>
            </a:r>
            <a:r>
              <a:rPr lang="fr-FR" dirty="0" smtClean="0"/>
              <a:t>est connu pour le chanson</a:t>
            </a:r>
            <a:r>
              <a:rPr lang="fr-CA" strike="noStrike" baseline="0" dirty="0" smtClean="0"/>
              <a:t>,</a:t>
            </a:r>
            <a:r>
              <a:rPr lang="fr-CA" baseline="0" dirty="0" smtClean="0"/>
              <a:t> ’’Le pont d’Avignon’’.  Il y a beaucoup </a:t>
            </a:r>
            <a:r>
              <a:rPr lang="fr-FR" dirty="0" smtClean="0"/>
              <a:t>spectacles </a:t>
            </a:r>
            <a:r>
              <a:rPr lang="fr-CA" baseline="0" dirty="0" smtClean="0"/>
              <a:t>dans cette ville des fêtes. A</a:t>
            </a:r>
            <a:r>
              <a:rPr lang="fr-FR" dirty="0" smtClean="0"/>
              <a:t>rtistes de rue</a:t>
            </a:r>
            <a:r>
              <a:rPr lang="fr-CA" baseline="0" dirty="0" smtClean="0"/>
              <a:t> jouent au </a:t>
            </a:r>
            <a:r>
              <a:rPr lang="fr-CA" strike="noStrike" baseline="0" dirty="0" smtClean="0"/>
              <a:t>feu et</a:t>
            </a:r>
            <a:r>
              <a:rPr lang="fr-CA" baseline="0" dirty="0" smtClean="0"/>
              <a:t> sont très </a:t>
            </a:r>
            <a:r>
              <a:rPr lang="fr-FR" dirty="0" smtClean="0"/>
              <a:t>intéressant</a:t>
            </a:r>
            <a:r>
              <a:rPr lang="fr-CA" baseline="0" dirty="0" smtClean="0"/>
              <a:t>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Nice est une ville de </a:t>
            </a:r>
            <a:r>
              <a:rPr lang="fr-FR" dirty="0" smtClean="0"/>
              <a:t>carnavals </a:t>
            </a:r>
            <a:r>
              <a:rPr lang="fr-CA" dirty="0" smtClean="0"/>
              <a:t>et amusée.  Il y a beaucoup shows et parades </a:t>
            </a:r>
            <a:r>
              <a:rPr lang="fr-FR" dirty="0" smtClean="0"/>
              <a:t>jour et nuit</a:t>
            </a:r>
            <a:r>
              <a:rPr lang="fr-CA" dirty="0" smtClean="0"/>
              <a:t>.  Elle</a:t>
            </a:r>
            <a:r>
              <a:rPr lang="fr-CA" baseline="0" dirty="0" smtClean="0"/>
              <a:t> est une ville de </a:t>
            </a:r>
            <a:r>
              <a:rPr lang="fr-CA" strike="noStrike" baseline="0" dirty="0" smtClean="0"/>
              <a:t>ports</a:t>
            </a:r>
            <a:r>
              <a:rPr lang="fr-CA" baseline="0" dirty="0" smtClean="0"/>
              <a:t> et </a:t>
            </a:r>
            <a:r>
              <a:rPr lang="fr-CA" strike="noStrike" baseline="0" dirty="0" smtClean="0"/>
              <a:t>la voile</a:t>
            </a:r>
            <a:r>
              <a:rPr lang="fr-CA" baseline="0" dirty="0" smtClean="0"/>
              <a:t>, </a:t>
            </a:r>
            <a:r>
              <a:rPr lang="fr-FR" dirty="0" smtClean="0"/>
              <a:t>jeux d'argent </a:t>
            </a:r>
            <a:r>
              <a:rPr lang="fr-CA" baseline="0" dirty="0" smtClean="0"/>
              <a:t>et musées, et </a:t>
            </a:r>
            <a:r>
              <a:rPr lang="fr-CA" strike="noStrike" baseline="0" dirty="0" smtClean="0"/>
              <a:t>arts</a:t>
            </a:r>
            <a:r>
              <a:rPr lang="fr-CA" baseline="0" dirty="0" smtClean="0"/>
              <a:t> et </a:t>
            </a:r>
            <a:r>
              <a:rPr lang="fr-CA" strike="noStrike" baseline="0" dirty="0" smtClean="0"/>
              <a:t>faire du shopping</a:t>
            </a:r>
            <a:r>
              <a:rPr lang="fr-CA" baseline="0" dirty="0" smtClean="0"/>
              <a:t>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21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8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4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6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1500s- livres, arts, musique</a:t>
            </a:r>
          </a:p>
          <a:p>
            <a:r>
              <a:rPr lang="fr-CA" dirty="0" smtClean="0"/>
              <a:t>1700s- Soie (silk)</a:t>
            </a:r>
          </a:p>
          <a:p>
            <a:r>
              <a:rPr lang="fr-CA" dirty="0" smtClean="0"/>
              <a:t>Secret</a:t>
            </a:r>
            <a:r>
              <a:rPr lang="fr-CA" baseline="0" dirty="0" smtClean="0"/>
              <a:t> passages between homes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noProof="0" dirty="0" smtClean="0"/>
              <a:t>Cet région </a:t>
            </a:r>
            <a:r>
              <a:rPr lang="fr-CA" strike="noStrike" noProof="0" dirty="0" smtClean="0"/>
              <a:t>est a cote de la Suisse</a:t>
            </a:r>
            <a:r>
              <a:rPr lang="fr-CA" noProof="0" dirty="0" smtClean="0"/>
              <a:t>,</a:t>
            </a:r>
            <a:r>
              <a:rPr lang="fr-CA" baseline="0" noProof="0" dirty="0" smtClean="0"/>
              <a:t> et il est dans </a:t>
            </a:r>
            <a:r>
              <a:rPr lang="fr-CA" strike="noStrike" baseline="0" noProof="0" dirty="0" smtClean="0"/>
              <a:t>le sud-est </a:t>
            </a:r>
            <a:r>
              <a:rPr lang="fr-CA" baseline="0" noProof="0" dirty="0" smtClean="0"/>
              <a:t>au France.  Il y a beaucoup </a:t>
            </a:r>
            <a:r>
              <a:rPr lang="fr-FR" dirty="0" smtClean="0"/>
              <a:t>glaciers</a:t>
            </a:r>
            <a:r>
              <a:rPr lang="fr-CA" baseline="0" noProof="0" dirty="0" smtClean="0"/>
              <a:t>, montagnes, et lacs dans le beau paysages.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noProof="0" dirty="0" smtClean="0"/>
              <a:t>Les activités dans Le Rhône-Alpes sont pour</a:t>
            </a:r>
            <a:r>
              <a:rPr lang="fr-CA" baseline="0" noProof="0" dirty="0" smtClean="0"/>
              <a:t> les </a:t>
            </a:r>
            <a:r>
              <a:rPr lang="fr-CA" strike="noStrike" baseline="0" noProof="0" dirty="0" smtClean="0"/>
              <a:t>personnes s</a:t>
            </a:r>
            <a:r>
              <a:rPr lang="fr-CA" baseline="0" noProof="0" dirty="0" smtClean="0"/>
              <a:t>portifs.  Tu peux aller randonnée, et faire du </a:t>
            </a:r>
            <a:r>
              <a:rPr lang="fr-CA" strike="noStrike" baseline="0" noProof="0" dirty="0" smtClean="0"/>
              <a:t>ski</a:t>
            </a:r>
            <a:r>
              <a:rPr lang="fr-CA" baseline="0" noProof="0" dirty="0" smtClean="0"/>
              <a:t>.  Il y a beaucoup </a:t>
            </a:r>
            <a:r>
              <a:rPr lang="fr-CA" strike="noStrike" baseline="0" noProof="0" dirty="0" smtClean="0"/>
              <a:t>les pistes de ski</a:t>
            </a:r>
            <a:r>
              <a:rPr lang="fr-CA" baseline="0" noProof="0" dirty="0" smtClean="0"/>
              <a:t>, et Grenoble est le </a:t>
            </a:r>
            <a:r>
              <a:rPr lang="fr-CA" strike="noStrike" baseline="0" noProof="0" dirty="0" smtClean="0"/>
              <a:t>capitale de faire du ski </a:t>
            </a:r>
            <a:r>
              <a:rPr lang="fr-CA" baseline="0" noProof="0" dirty="0" smtClean="0"/>
              <a:t>en France.  </a:t>
            </a:r>
            <a:r>
              <a:rPr lang="fr-CA" noProof="0" dirty="0" smtClean="0"/>
              <a:t>Il y a trios mille six cent miles de pistes de ski à Grenoble. C'est un espace plus grand du monde de ski.</a:t>
            </a:r>
            <a:endParaRPr lang="fr-CA" strike="sngStrik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 grandes villes dans le Rhone-Alps sont Lyons et Grenoble.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3A44-28AE-4B3C-AF36-1EE721B33BF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F18-485A-4EA6-AC74-4E5EF96303AC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8F12-6BC1-4A95-B0E3-81A5838D1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F18-485A-4EA6-AC74-4E5EF96303AC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8F12-6BC1-4A95-B0E3-81A5838D1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F18-485A-4EA6-AC74-4E5EF96303AC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8F12-6BC1-4A95-B0E3-81A5838D1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F18-485A-4EA6-AC74-4E5EF96303AC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8F12-6BC1-4A95-B0E3-81A5838D1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F18-485A-4EA6-AC74-4E5EF96303AC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8F12-6BC1-4A95-B0E3-81A5838D1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F18-485A-4EA6-AC74-4E5EF96303AC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8F12-6BC1-4A95-B0E3-81A5838D1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F18-485A-4EA6-AC74-4E5EF96303AC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8F12-6BC1-4A95-B0E3-81A5838D1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F18-485A-4EA6-AC74-4E5EF96303AC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8F12-6BC1-4A95-B0E3-81A5838D1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F18-485A-4EA6-AC74-4E5EF96303AC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8F12-6BC1-4A95-B0E3-81A5838D1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F18-485A-4EA6-AC74-4E5EF96303AC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8F12-6BC1-4A95-B0E3-81A5838D1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AF18-485A-4EA6-AC74-4E5EF96303AC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8F12-6BC1-4A95-B0E3-81A5838D1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AF18-485A-4EA6-AC74-4E5EF96303AC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8F12-6BC1-4A95-B0E3-81A5838D11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1"/>
            <a:ext cx="8839200" cy="2914650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r-CA" b="1" dirty="0" smtClean="0"/>
              <a:t>Region Rhône-Alpes</a:t>
            </a:r>
            <a:br>
              <a:rPr lang="fr-CA" b="1" dirty="0" smtClean="0"/>
            </a:br>
            <a:r>
              <a:rPr lang="fr-CA" b="1" dirty="0" smtClean="0"/>
              <a:t>et</a:t>
            </a:r>
            <a:br>
              <a:rPr lang="fr-CA" b="1" dirty="0" smtClean="0"/>
            </a:br>
            <a:r>
              <a:rPr lang="fr-CA" b="1" dirty="0" smtClean="0"/>
              <a:t>Région Provence-Alpes-Côte-D'azur</a:t>
            </a:r>
            <a:endParaRPr lang="fr-CA" b="1" dirty="0"/>
          </a:p>
        </p:txBody>
      </p:sp>
      <p:sp>
        <p:nvSpPr>
          <p:cNvPr id="4" name="Rectangle 3"/>
          <p:cNvSpPr/>
          <p:nvPr/>
        </p:nvSpPr>
        <p:spPr>
          <a:xfrm>
            <a:off x="1812589" y="5029200"/>
            <a:ext cx="5655011" cy="923330"/>
          </a:xfrm>
          <a:prstGeom prst="rect">
            <a:avLst/>
          </a:prstGeom>
          <a:solidFill>
            <a:srgbClr val="3FF121"/>
          </a:solidFill>
          <a:ln w="76200">
            <a:solidFill>
              <a:srgbClr val="10A3C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Par: Julia Nojeim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83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Un Site patrimoine mondial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9928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La deuxième ville la plus occupée </a:t>
            </a:r>
            <a:r>
              <a:rPr lang="fr-CA" dirty="0" smtClean="0"/>
              <a:t>dans France</a:t>
            </a:r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6786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Une ville de la renaissance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172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Basilique Notre-Dame de Fourvière</a:t>
            </a:r>
            <a:endParaRPr lang="fr-CA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657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Les Beaujolais vignobles</a:t>
            </a:r>
            <a:endParaRPr lang="fr-CA" dirty="0"/>
          </a:p>
        </p:txBody>
      </p:sp>
      <p:pic>
        <p:nvPicPr>
          <p:cNvPr id="10" name="Picture 9" descr="imagesCAAVODF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267200"/>
            <a:ext cx="2466975" cy="18478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86000"/>
            <a:ext cx="2705100" cy="128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48200" y="617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Cathédrale St.-Jean</a:t>
            </a:r>
          </a:p>
        </p:txBody>
      </p:sp>
      <p:pic>
        <p:nvPicPr>
          <p:cNvPr id="13" name="Picture 12" descr="vueintr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114800"/>
            <a:ext cx="2116667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Grenoble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5168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La téléphérique sur la Isère Rivière 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193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Architecture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791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Très paisible</a:t>
            </a:r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5221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Les Jeux olympiques ont eu lieu a trois reprises!</a:t>
            </a:r>
            <a:endParaRPr lang="fr-CA" dirty="0"/>
          </a:p>
        </p:txBody>
      </p:sp>
      <p:pic>
        <p:nvPicPr>
          <p:cNvPr id="7" name="Picture 6" descr="800px-Olympic_Rings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810000"/>
            <a:ext cx="2867320" cy="13906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066800"/>
            <a:ext cx="1828800" cy="238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45836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Musée de Grenoble avec Picasso, Chagall</a:t>
            </a:r>
            <a:endParaRPr lang="fr-CA" dirty="0"/>
          </a:p>
        </p:txBody>
      </p:sp>
      <p:pic>
        <p:nvPicPr>
          <p:cNvPr id="10" name="Picture 9" descr="1968_Winter_Olympic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1213" y="1143000"/>
            <a:ext cx="2185987" cy="26453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0" y="6172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Peggy Flemming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5867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Jean-Claude Killy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Rhône-Alpes Cuisine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CA" dirty="0" smtClean="0"/>
              <a:t> Les bouchons</a:t>
            </a:r>
          </a:p>
          <a:p>
            <a:pPr algn="ctr"/>
            <a:r>
              <a:rPr lang="fr-CA" dirty="0" smtClean="0"/>
              <a:t>(Bistros)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CA" dirty="0" smtClean="0"/>
              <a:t> Les fromages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3352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Les tartes</a:t>
            </a:r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5334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L’appellation d’oringe contrôlée est fait ici.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Truffes</a:t>
            </a:r>
            <a:endParaRPr lang="fr-CA" dirty="0"/>
          </a:p>
        </p:txBody>
      </p:sp>
      <p:pic>
        <p:nvPicPr>
          <p:cNvPr id="8" name="Picture 7" descr="Vanilla-Walnut_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371600"/>
            <a:ext cx="1885950" cy="1885950"/>
          </a:xfrm>
          <a:prstGeom prst="rect">
            <a:avLst/>
          </a:prstGeom>
        </p:spPr>
      </p:pic>
      <p:pic>
        <p:nvPicPr>
          <p:cNvPr id="9" name="Picture 8" descr="185px-Italian_olive_oil_2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239795"/>
            <a:ext cx="1285875" cy="4170405"/>
          </a:xfrm>
          <a:prstGeom prst="rect">
            <a:avLst/>
          </a:prstGeom>
        </p:spPr>
      </p:pic>
      <p:pic>
        <p:nvPicPr>
          <p:cNvPr id="10" name="Picture 9" descr="800px-Cheese_plat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19600"/>
            <a:ext cx="2794000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L’eau d’Évian</a:t>
            </a:r>
            <a:endParaRPr lang="fr-CA" dirty="0"/>
          </a:p>
        </p:txBody>
      </p:sp>
      <p:pic>
        <p:nvPicPr>
          <p:cNvPr id="12" name="Picture 11" descr="283px-EvianLogo2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4114800"/>
            <a:ext cx="2695575" cy="1800225"/>
          </a:xfrm>
          <a:prstGeom prst="rect">
            <a:avLst/>
          </a:prstGeom>
        </p:spPr>
      </p:pic>
      <p:pic>
        <p:nvPicPr>
          <p:cNvPr id="13" name="Picture 12" descr="TRUFFE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2819400"/>
            <a:ext cx="1524000" cy="1143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182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Beaujolais vin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transport Rhône-Alpes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Le train</a:t>
            </a:r>
          </a:p>
          <a:p>
            <a:pPr lvl="1">
              <a:buFont typeface="Arial" pitchFamily="34" charset="0"/>
              <a:buChar char="•"/>
            </a:pPr>
            <a:r>
              <a:rPr lang="fr-CA" dirty="0" smtClean="0"/>
              <a:t>Paris en deux heures</a:t>
            </a:r>
          </a:p>
          <a:p>
            <a:pPr lvl="1">
              <a:buFont typeface="Arial" pitchFamily="34" charset="0"/>
              <a:buChar char="•"/>
            </a:pPr>
            <a:r>
              <a:rPr lang="fr-CA" dirty="0" smtClean="0"/>
              <a:t>Marseille en trois heures</a:t>
            </a:r>
          </a:p>
          <a:p>
            <a:pPr lvl="1"/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Aéroport International de Lyon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581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Autoroutes</a:t>
            </a:r>
            <a:endParaRPr lang="fr-CA" dirty="0"/>
          </a:p>
        </p:txBody>
      </p:sp>
      <p:pic>
        <p:nvPicPr>
          <p:cNvPr id="8" name="Picture 7" descr="800px-Peugeot-SR1-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962400"/>
            <a:ext cx="5334000" cy="2667000"/>
          </a:xfrm>
          <a:prstGeom prst="rect">
            <a:avLst/>
          </a:prstGeom>
        </p:spPr>
      </p:pic>
      <p:pic>
        <p:nvPicPr>
          <p:cNvPr id="9" name="Picture 8" descr="386px-Peugeot_logo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2550" y="3962400"/>
            <a:ext cx="3676650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SR1</a:t>
            </a:r>
            <a:endParaRPr lang="fr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L’histoire de Provence-Alpes-Côte-D'azur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6248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 nom du le region est: Sky Blue Coast.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7772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/>
              <a:t> 600 B.C. – Grecs fondent Marseille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/>
              <a:t> 49 B.C. – Sous la domination de Rome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/>
              <a:t> 15</a:t>
            </a:r>
            <a:r>
              <a:rPr lang="fr-CA" sz="2800" baseline="30000" dirty="0" smtClean="0"/>
              <a:t>e</a:t>
            </a:r>
            <a:r>
              <a:rPr lang="fr-CA" sz="2800" dirty="0" smtClean="0"/>
              <a:t> siècle – Sous la domination de France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/>
              <a:t> 18</a:t>
            </a:r>
            <a:r>
              <a:rPr lang="fr-CA" sz="2800" baseline="30000" dirty="0" smtClean="0"/>
              <a:t>e</a:t>
            </a:r>
            <a:r>
              <a:rPr lang="fr-CA" sz="2800" dirty="0" smtClean="0"/>
              <a:t> siècle – Un port du commerce avec North 	Africa et West Indies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/>
              <a:t> 1940s - Germans détruisent en WWII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/>
              <a:t> 1944 - Libère</a:t>
            </a:r>
            <a:endParaRPr lang="fr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Géographie </a:t>
            </a:r>
            <a:r>
              <a:rPr lang="fr-CA" dirty="0" smtClean="0"/>
              <a:t>dans Provence-Alpes-Côte-D'azur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25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Golfe du Lion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124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Plages 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86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Vignoble</a:t>
            </a:r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867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Montagnes 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Lagunes </a:t>
            </a:r>
            <a:endParaRPr lang="fr-CA" dirty="0"/>
          </a:p>
        </p:txBody>
      </p:sp>
      <p:pic>
        <p:nvPicPr>
          <p:cNvPr id="8" name="Picture 7" descr="imagesCAJWFQ6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800600"/>
            <a:ext cx="2619375" cy="1828801"/>
          </a:xfrm>
          <a:prstGeom prst="rect">
            <a:avLst/>
          </a:prstGeom>
        </p:spPr>
      </p:pic>
      <p:pic>
        <p:nvPicPr>
          <p:cNvPr id="9" name="Picture 8" descr="imagesCANKD01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781550"/>
            <a:ext cx="2466975" cy="1847850"/>
          </a:xfrm>
          <a:prstGeom prst="rect">
            <a:avLst/>
          </a:prstGeom>
        </p:spPr>
      </p:pic>
      <p:pic>
        <p:nvPicPr>
          <p:cNvPr id="11" name="Picture 10" descr="imagesCAL10FQ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0092" y="2895600"/>
            <a:ext cx="2630734" cy="1828800"/>
          </a:xfrm>
          <a:prstGeom prst="rect">
            <a:avLst/>
          </a:prstGeom>
        </p:spPr>
      </p:pic>
      <p:pic>
        <p:nvPicPr>
          <p:cNvPr id="12" name="Picture 11" descr="imagesCAY2QKG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2895600"/>
            <a:ext cx="2466975" cy="1847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243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Soleil tout les temps</a:t>
            </a:r>
            <a:endParaRPr lang="fr-CA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175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L’Italie et Monaco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 Provence-Alpes-Côte-D'azur Activités Sportives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5638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Pétanque</a:t>
            </a:r>
          </a:p>
          <a:p>
            <a:pPr algn="ctr"/>
            <a:r>
              <a:rPr lang="fr-CA" dirty="0" smtClean="0"/>
              <a:t>(A mixture of horseshoes and bowling)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352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Nager a les plages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Faire de la voile</a:t>
            </a:r>
            <a:endParaRPr lang="fr-CA" dirty="0"/>
          </a:p>
        </p:txBody>
      </p:sp>
      <p:pic>
        <p:nvPicPr>
          <p:cNvPr id="7" name="Picture 6" descr="350px-Petanque_on_a_beach_of_N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105733"/>
            <a:ext cx="2590800" cy="3456867"/>
          </a:xfrm>
          <a:prstGeom prst="rect">
            <a:avLst/>
          </a:prstGeom>
        </p:spPr>
      </p:pic>
      <p:pic>
        <p:nvPicPr>
          <p:cNvPr id="9" name="Picture 8" descr="imagesCANKD01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428750"/>
            <a:ext cx="2466975" cy="1847850"/>
          </a:xfrm>
          <a:prstGeom prst="rect">
            <a:avLst/>
          </a:prstGeom>
        </p:spPr>
      </p:pic>
      <p:pic>
        <p:nvPicPr>
          <p:cNvPr id="10" name="Picture 9" descr="US_Sailing_Team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5" y="4191000"/>
            <a:ext cx="2428875" cy="1735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Provence-Alpes-Côte-D'azur Activités de Loisirs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Marches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754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Musées</a:t>
            </a:r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10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Théâtre</a:t>
            </a:r>
            <a:endParaRPr lang="fr-CA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600200"/>
            <a:ext cx="3748088" cy="2807448"/>
          </a:xfrm>
          <a:prstGeom prst="rect">
            <a:avLst/>
          </a:prstGeom>
        </p:spPr>
      </p:pic>
      <p:pic>
        <p:nvPicPr>
          <p:cNvPr id="8" name="Picture 7" descr="mask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343400"/>
            <a:ext cx="3028950" cy="2091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Les grandes villes dans Provence-Alpes-Côte-D'azur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124200" cy="4953000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Aix-en-Provence</a:t>
            </a:r>
          </a:p>
          <a:p>
            <a:endParaRPr lang="fr-CA" dirty="0" smtClean="0"/>
          </a:p>
          <a:p>
            <a:r>
              <a:rPr lang="fr-CA" dirty="0" smtClean="0"/>
              <a:t>Cannes</a:t>
            </a:r>
          </a:p>
          <a:p>
            <a:endParaRPr lang="fr-CA" dirty="0" smtClean="0"/>
          </a:p>
          <a:p>
            <a:r>
              <a:rPr lang="fr-CA" dirty="0" smtClean="0"/>
              <a:t>Avignon</a:t>
            </a:r>
          </a:p>
          <a:p>
            <a:endParaRPr lang="fr-CA" dirty="0" smtClean="0"/>
          </a:p>
          <a:p>
            <a:r>
              <a:rPr lang="fr-CA" dirty="0" smtClean="0"/>
              <a:t>Marseille</a:t>
            </a:r>
          </a:p>
          <a:p>
            <a:endParaRPr lang="fr-CA" dirty="0" smtClean="0"/>
          </a:p>
          <a:p>
            <a:r>
              <a:rPr lang="fr-CA" dirty="0" smtClean="0"/>
              <a:t>Nice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St.-Tropez</a:t>
            </a:r>
          </a:p>
          <a:p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Cannes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5943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La Cannes festival annuel du film</a:t>
            </a:r>
            <a:endParaRPr lang="fr-CA" dirty="0"/>
          </a:p>
        </p:txBody>
      </p:sp>
      <p:pic>
        <p:nvPicPr>
          <p:cNvPr id="4" name="Picture 3" descr="265px-Festival_de_Cannes_logo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14500"/>
            <a:ext cx="2524125" cy="1333500"/>
          </a:xfrm>
          <a:prstGeom prst="rect">
            <a:avLst/>
          </a:prstGeom>
        </p:spPr>
      </p:pic>
      <p:pic>
        <p:nvPicPr>
          <p:cNvPr id="5" name="Picture 4" descr="600px-Patchwork-Cannes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810000"/>
            <a:ext cx="2819400" cy="2819400"/>
          </a:xfrm>
          <a:prstGeom prst="rect">
            <a:avLst/>
          </a:prstGeom>
        </p:spPr>
      </p:pic>
      <p:pic>
        <p:nvPicPr>
          <p:cNvPr id="6" name="Picture 5" descr="800px-Cannes_festival_palace_2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1371600"/>
            <a:ext cx="5827730" cy="3890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suis un agent immobilier.</a:t>
            </a:r>
            <a:endParaRPr lang="fr-CA" strike="sngStrike" dirty="0"/>
          </a:p>
        </p:txBody>
      </p:sp>
      <p:pic>
        <p:nvPicPr>
          <p:cNvPr id="6" name="Picture 5" descr="imagesCAW026Z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353696"/>
            <a:ext cx="4038600" cy="4056629"/>
          </a:xfrm>
          <a:prstGeom prst="rect">
            <a:avLst/>
          </a:prstGeom>
        </p:spPr>
      </p:pic>
      <p:pic>
        <p:nvPicPr>
          <p:cNvPr id="12" name="Picture 11" descr="c21_twit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4478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Avignon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59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‘’Le pont d’Avignon’’ 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586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Artistes de rue jouent au feu</a:t>
            </a:r>
            <a:endParaRPr lang="fr-CA" dirty="0"/>
          </a:p>
        </p:txBody>
      </p:sp>
      <p:pic>
        <p:nvPicPr>
          <p:cNvPr id="6" name="Picture 5" descr="800px-B0000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066800"/>
            <a:ext cx="1981200" cy="1485900"/>
          </a:xfrm>
          <a:prstGeom prst="rect">
            <a:avLst/>
          </a:prstGeom>
        </p:spPr>
      </p:pic>
      <p:pic>
        <p:nvPicPr>
          <p:cNvPr id="8" name="Picture 7" descr="800px-Pont_d'Avignon_from_abo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200400"/>
            <a:ext cx="2819400" cy="2114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1219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La ville de Papes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7350" y="2514600"/>
            <a:ext cx="3219450" cy="32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Nice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48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Faire du shopping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Faire de la voile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137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La ville d’amusée</a:t>
            </a:r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4876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Parades jour et nuit  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Carnavals et jeux d’argent </a:t>
            </a:r>
            <a:endParaRPr lang="fr-CA" dirty="0"/>
          </a:p>
        </p:txBody>
      </p:sp>
      <p:pic>
        <p:nvPicPr>
          <p:cNvPr id="8" name="Picture 7" descr="imagesCAO9PK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733800"/>
            <a:ext cx="1924050" cy="2381250"/>
          </a:xfrm>
          <a:prstGeom prst="rect">
            <a:avLst/>
          </a:prstGeom>
        </p:spPr>
      </p:pic>
      <p:pic>
        <p:nvPicPr>
          <p:cNvPr id="9" name="Picture 8" descr="US_Sailing_Te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447800"/>
            <a:ext cx="3145382" cy="22479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752600"/>
            <a:ext cx="3505200" cy="227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90600" y="4114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Une fête des citrons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Provence-Alpes-Côte-D'azur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Bouillabaisse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733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Ratatouille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3669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Soupe au pistou</a:t>
            </a:r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096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La tarte Tropézienne (Crème pâtissière)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25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Pastis liqueur</a:t>
            </a:r>
            <a:endParaRPr lang="fr-CA" dirty="0"/>
          </a:p>
        </p:txBody>
      </p:sp>
      <p:pic>
        <p:nvPicPr>
          <p:cNvPr id="8" name="Picture 7" descr="800px-20050101-223214_tarte_tropezien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267200"/>
            <a:ext cx="2588204" cy="1772920"/>
          </a:xfrm>
          <a:prstGeom prst="rect">
            <a:avLst/>
          </a:prstGeom>
        </p:spPr>
      </p:pic>
      <p:pic>
        <p:nvPicPr>
          <p:cNvPr id="9" name="Picture 8" descr="imagesCAJLOS4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419600"/>
            <a:ext cx="2466975" cy="1847850"/>
          </a:xfrm>
          <a:prstGeom prst="rect">
            <a:avLst/>
          </a:prstGeom>
        </p:spPr>
      </p:pic>
      <p:pic>
        <p:nvPicPr>
          <p:cNvPr id="11" name="Picture 10" descr="french_vegsoup_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2600" y="1371600"/>
            <a:ext cx="2969400" cy="2227050"/>
          </a:xfrm>
          <a:prstGeom prst="rect">
            <a:avLst/>
          </a:prstGeom>
        </p:spPr>
      </p:pic>
      <p:pic>
        <p:nvPicPr>
          <p:cNvPr id="12" name="Picture 11" descr="250px-Ratatouil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1447800"/>
            <a:ext cx="2540000" cy="2133600"/>
          </a:xfrm>
          <a:prstGeom prst="rect">
            <a:avLst/>
          </a:prstGeom>
        </p:spPr>
      </p:pic>
      <p:pic>
        <p:nvPicPr>
          <p:cNvPr id="13" name="Picture 12" descr="450px-Pasti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2362200"/>
            <a:ext cx="2057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 Transport de Provence-Alpes-Côte-D'azur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Un train</a:t>
            </a:r>
          </a:p>
          <a:p>
            <a:r>
              <a:rPr lang="fr-CA" dirty="0" smtClean="0"/>
              <a:t>	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Aéroport Marseille-Provence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516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Autoroutes</a:t>
            </a:r>
            <a:endParaRPr lang="fr-CA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Une croisière</a:t>
            </a:r>
            <a:endParaRPr lang="fr-CA" dirty="0"/>
          </a:p>
        </p:txBody>
      </p:sp>
      <p:pic>
        <p:nvPicPr>
          <p:cNvPr id="12" name="Picture 11" descr="800px-MSMajestyOfTheSeasEdi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739515"/>
            <a:ext cx="4953000" cy="2897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3FF12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Merci beaucoup!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CA" dirty="0" smtClean="0">
                <a:solidFill>
                  <a:srgbClr val="FF0000"/>
                </a:solidFill>
              </a:rPr>
              <a:t>Chaque régions sont magnifique!</a:t>
            </a:r>
          </a:p>
          <a:p>
            <a:pPr marL="0" indent="0" algn="ctr">
              <a:buNone/>
            </a:pPr>
            <a:endParaRPr lang="fr-CA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CA" dirty="0" smtClean="0">
                <a:solidFill>
                  <a:srgbClr val="FF0000"/>
                </a:solidFill>
              </a:rPr>
              <a:t>Ici est mon nombre:</a:t>
            </a:r>
          </a:p>
          <a:p>
            <a:pPr marL="0" indent="0" algn="ctr">
              <a:buNone/>
            </a:pPr>
            <a:endParaRPr lang="fr-CA" dirty="0" smtClean="0"/>
          </a:p>
          <a:p>
            <a:pPr marL="0" indent="0" algn="ctr">
              <a:buNone/>
            </a:pPr>
            <a:r>
              <a:rPr lang="fr-CA" dirty="0" smtClean="0">
                <a:solidFill>
                  <a:schemeClr val="accent5">
                    <a:lumMod val="75000"/>
                  </a:schemeClr>
                </a:solidFill>
              </a:rPr>
              <a:t>20 12 42 27 86</a:t>
            </a:r>
          </a:p>
          <a:p>
            <a:pPr marL="0" indent="0" algn="ctr">
              <a:buNone/>
            </a:pPr>
            <a:endParaRPr lang="fr-CA" dirty="0" smtClean="0"/>
          </a:p>
          <a:p>
            <a:pPr marL="0" indent="0" algn="ctr">
              <a:buNone/>
            </a:pPr>
            <a:r>
              <a:rPr lang="fr-CA" dirty="0" smtClean="0">
                <a:solidFill>
                  <a:srgbClr val="FF0000"/>
                </a:solidFill>
              </a:rPr>
              <a:t>Si appelez moi peut-être…. 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CA8G4TW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394504"/>
            <a:ext cx="3733800" cy="2796746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527486"/>
            <a:ext cx="3352800" cy="2511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895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Rhône-Alpes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29834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Provence-Alpes-Côte-D'azur</a:t>
            </a:r>
            <a:endParaRPr lang="fr-CA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914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/>
              <a:t>Les maisons a vendre:</a:t>
            </a:r>
            <a:endParaRPr lang="fr-CA" sz="4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00600" y="1066800"/>
            <a:ext cx="76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à considérer: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Histoire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Géographie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Les activités</a:t>
            </a:r>
          </a:p>
          <a:p>
            <a:endParaRPr lang="fr-FR" dirty="0" smtClean="0"/>
          </a:p>
          <a:p>
            <a:r>
              <a:rPr lang="fr-FR" dirty="0" smtClean="0"/>
              <a:t>Les grandes villes</a:t>
            </a:r>
          </a:p>
          <a:p>
            <a:pPr>
              <a:buNone/>
            </a:pPr>
            <a:endParaRPr lang="fr-FR" dirty="0" smtClean="0"/>
          </a:p>
          <a:p>
            <a:r>
              <a:rPr lang="en-US" dirty="0" smtClean="0"/>
              <a:t>La </a:t>
            </a:r>
            <a:r>
              <a:rPr lang="fr-CA" dirty="0" smtClean="0"/>
              <a:t>nourriture</a:t>
            </a:r>
          </a:p>
          <a:p>
            <a:endParaRPr lang="fr-CA" dirty="0" smtClean="0"/>
          </a:p>
          <a:p>
            <a:r>
              <a:rPr lang="fr-CA" dirty="0" smtClean="0"/>
              <a:t>Le transport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L’histoire de </a:t>
            </a:r>
            <a:r>
              <a:rPr lang="fr-CA" dirty="0" smtClean="0"/>
              <a:t>Rhône-Alpes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/>
              <a:t> </a:t>
            </a:r>
            <a:r>
              <a:rPr lang="fr-CA" dirty="0" smtClean="0"/>
              <a:t> </a:t>
            </a:r>
            <a:r>
              <a:rPr lang="fr-CA" sz="2800" dirty="0" smtClean="0"/>
              <a:t>43 B.C. - Romains sont fait routes pour le commerce.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/>
              <a:t>  14</a:t>
            </a:r>
            <a:r>
              <a:rPr lang="fr-CA" sz="2800" baseline="30000" dirty="0" smtClean="0"/>
              <a:t>e</a:t>
            </a:r>
            <a:r>
              <a:rPr lang="fr-CA" sz="2800" dirty="0" smtClean="0"/>
              <a:t> siècle - sous la domination de France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/>
              <a:t>  16</a:t>
            </a:r>
            <a:r>
              <a:rPr lang="fr-CA" sz="2800" baseline="30000" dirty="0" smtClean="0"/>
              <a:t>e</a:t>
            </a:r>
            <a:r>
              <a:rPr lang="fr-CA" sz="2800" dirty="0" smtClean="0"/>
              <a:t> siècle - La Renaissance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/>
              <a:t>  18</a:t>
            </a:r>
            <a:r>
              <a:rPr lang="fr-CA" sz="2800" baseline="30000" dirty="0" smtClean="0"/>
              <a:t>e</a:t>
            </a:r>
            <a:r>
              <a:rPr lang="fr-CA" sz="2800" dirty="0" smtClean="0"/>
              <a:t> siècle- Centre pour les banques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/>
              <a:t>  1940 - Forteresse pour WWII résistance (Traboules)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CA" sz="2800" dirty="0" smtClean="0"/>
              <a:t>  1944 – Libère</a:t>
            </a:r>
            <a:endParaRPr lang="fr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Géographie </a:t>
            </a:r>
            <a:r>
              <a:rPr lang="fr-CA" dirty="0" smtClean="0"/>
              <a:t>en Rhône-Alpes 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Glaciers </a:t>
            </a:r>
            <a:r>
              <a:rPr lang="en-US" dirty="0" smtClean="0"/>
              <a:t>et </a:t>
            </a:r>
            <a:r>
              <a:rPr lang="fr-CA" dirty="0" smtClean="0"/>
              <a:t>montagnes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745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Lacs</a:t>
            </a:r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41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Beau </a:t>
            </a:r>
            <a:r>
              <a:rPr lang="fr-CA" dirty="0" smtClean="0"/>
              <a:t>paysages</a:t>
            </a:r>
            <a:endParaRPr lang="fr-CA" strike="sngStrike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1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La Suisse et l’Italie</a:t>
            </a:r>
            <a:endParaRPr lang="fr-CA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6096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Mont Blanc</a:t>
            </a:r>
          </a:p>
          <a:p>
            <a:r>
              <a:rPr lang="fr-CA" dirty="0" smtClean="0"/>
              <a:t>	Plus grand</a:t>
            </a:r>
            <a:endParaRPr lang="fr-CA" dirty="0"/>
          </a:p>
        </p:txBody>
      </p:sp>
      <p:pic>
        <p:nvPicPr>
          <p:cNvPr id="10" name="Picture 9" descr="Mont-Blanc_200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789" y="2743200"/>
            <a:ext cx="4301611" cy="3218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5117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Parcs</a:t>
            </a:r>
            <a:endParaRPr lang="fr-CA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715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Les vignobles</a:t>
            </a:r>
            <a:endParaRPr lang="fr-CA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1828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Sud-est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Rhône-Alpes Activités Sportives</a:t>
            </a:r>
            <a:endParaRPr lang="fr-CA" dirty="0"/>
          </a:p>
        </p:txBody>
      </p:sp>
      <p:pic>
        <p:nvPicPr>
          <p:cNvPr id="5" name="Picture 4" descr="hikingbtweenh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36830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3048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Randonnée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943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Faire du ski/Faire le surf de neiges</a:t>
            </a:r>
            <a:endParaRPr lang="en-US" dirty="0"/>
          </a:p>
        </p:txBody>
      </p:sp>
      <p:pic>
        <p:nvPicPr>
          <p:cNvPr id="10" name="Picture 9" descr="ski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1680" y="2743200"/>
            <a:ext cx="4277520" cy="3053080"/>
          </a:xfrm>
          <a:prstGeom prst="rect">
            <a:avLst/>
          </a:prstGeom>
        </p:spPr>
      </p:pic>
      <p:pic>
        <p:nvPicPr>
          <p:cNvPr id="11" name="Picture 10" descr="hik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409950"/>
            <a:ext cx="3276600" cy="245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1000" y="2209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Majestueux!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Rhône-Alpes Activités de Loisirs</a:t>
            </a:r>
            <a:endParaRPr lang="fr-CA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2057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Spas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667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Théâtre</a:t>
            </a:r>
            <a:endParaRPr lang="fr-CA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3276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Ballet</a:t>
            </a:r>
            <a:endParaRPr lang="fr-CA" dirty="0"/>
          </a:p>
        </p:txBody>
      </p:sp>
      <p:pic>
        <p:nvPicPr>
          <p:cNvPr id="19" name="Picture 18" descr="300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676400"/>
            <a:ext cx="2514600" cy="18859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3886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Haute cuisine et vin</a:t>
            </a:r>
            <a:endParaRPr lang="fr-CA" dirty="0"/>
          </a:p>
        </p:txBody>
      </p:sp>
      <p:pic>
        <p:nvPicPr>
          <p:cNvPr id="22" name="Picture 21" descr="01584CDT69_jpg_refere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343400"/>
            <a:ext cx="2895600" cy="21717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7200" y="1524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Musées</a:t>
            </a:r>
            <a:endParaRPr lang="fr-CA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6576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Musée Gadagne</a:t>
            </a:r>
            <a:endParaRPr lang="fr-CA" dirty="0"/>
          </a:p>
        </p:txBody>
      </p:sp>
      <p:pic>
        <p:nvPicPr>
          <p:cNvPr id="11" name="Picture 10" descr="imagesCAP28N2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114800"/>
            <a:ext cx="1933575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grandes villes en Rhône-Alpes: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09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Lyons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Grenoble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900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8790" y="1676400"/>
            <a:ext cx="5633610" cy="2021840"/>
          </a:xfrm>
          <a:prstGeom prst="rect">
            <a:avLst/>
          </a:prstGeom>
        </p:spPr>
      </p:pic>
      <p:pic>
        <p:nvPicPr>
          <p:cNvPr id="5" name="Picture 4" descr="700px-Grenoble_panorama_night_bast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577443"/>
            <a:ext cx="6172200" cy="1957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1029</Words>
  <Application>Microsoft Office PowerPoint</Application>
  <PresentationFormat>On-screen Show (4:3)</PresentationFormat>
  <Paragraphs>194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Region Rhône-Alpes et Région Provence-Alpes-Côte-D'azur</vt:lpstr>
      <vt:lpstr>Je suis un agent immobilier.</vt:lpstr>
      <vt:lpstr>PowerPoint Presentation</vt:lpstr>
      <vt:lpstr>Points à considérer:</vt:lpstr>
      <vt:lpstr>L’histoire de Rhône-Alpes</vt:lpstr>
      <vt:lpstr>Géographie en Rhône-Alpes </vt:lpstr>
      <vt:lpstr>Rhône-Alpes Activités Sportives</vt:lpstr>
      <vt:lpstr>Rhône-Alpes Activités de Loisirs</vt:lpstr>
      <vt:lpstr>Les grandes villes en Rhône-Alpes:</vt:lpstr>
      <vt:lpstr>Lyon</vt:lpstr>
      <vt:lpstr>Grenoble</vt:lpstr>
      <vt:lpstr>Le Rhône-Alpes Cuisine</vt:lpstr>
      <vt:lpstr>Le transport Rhône-Alpes</vt:lpstr>
      <vt:lpstr>L’histoire de Provence-Alpes-Côte-D'azur</vt:lpstr>
      <vt:lpstr>Géographie dans Provence-Alpes-Côte-D'azur</vt:lpstr>
      <vt:lpstr>Le Provence-Alpes-Côte-D'azur Activités Sportives</vt:lpstr>
      <vt:lpstr>Provence-Alpes-Côte-D'azur Activités de Loisirs</vt:lpstr>
      <vt:lpstr>Les grandes villes dans Provence-Alpes-Côte-D'azur</vt:lpstr>
      <vt:lpstr>Cannes</vt:lpstr>
      <vt:lpstr>Avignon</vt:lpstr>
      <vt:lpstr>Nice</vt:lpstr>
      <vt:lpstr>Le Provence-Alpes-Côte-D'azur</vt:lpstr>
      <vt:lpstr>Le Transport de Provence-Alpes-Côte-D'azur</vt:lpstr>
      <vt:lpstr>Merci beaucoup!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La Rhone-Alps et Region La Cote-D’Azur</dc:title>
  <dc:creator>Julia</dc:creator>
  <cp:lastModifiedBy>Owner</cp:lastModifiedBy>
  <cp:revision>109</cp:revision>
  <cp:lastPrinted>2012-09-25T01:26:18Z</cp:lastPrinted>
  <dcterms:created xsi:type="dcterms:W3CDTF">2012-09-20T21:44:12Z</dcterms:created>
  <dcterms:modified xsi:type="dcterms:W3CDTF">2012-09-25T01:31:41Z</dcterms:modified>
</cp:coreProperties>
</file>